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4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55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5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7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56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0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84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09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65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70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91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68405-7DB3-4458-8498-1DAC3A82D78F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A1C89-ACCD-483C-8217-3E691E985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4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gonek55.ru/wp-content/uploads/2019/01/oboi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1109" y="488315"/>
            <a:ext cx="11069781" cy="3519055"/>
          </a:xfrm>
        </p:spPr>
        <p:txBody>
          <a:bodyPr>
            <a:prstTxWarp prst="textDeflateInflate">
              <a:avLst/>
            </a:prstTxWarp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</a:rPr>
              <a:t>ДИКИЕ ЖИВОТНЫЕ И ИХ ДЕТЕНЫШИ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13419"/>
            <a:ext cx="9144000" cy="1655762"/>
          </a:xfrm>
        </p:spPr>
        <p:txBody>
          <a:bodyPr/>
          <a:lstStyle/>
          <a:p>
            <a:r>
              <a:rPr lang="ru-RU" dirty="0" smtClean="0"/>
              <a:t>Выполнила : воспитатель первой  младшей группы Вартанян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54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dis-cip.ru/images/main_778326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88727" cy="694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ttuale.ru/wp-content/uploads/2019/02/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9345" y="1054163"/>
            <a:ext cx="5487370" cy="4680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91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.pinimg.com/originals/32/5c/4f/325c4fb6ba680d3df4951ea73de5fa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0" y="-992764"/>
            <a:ext cx="9525000" cy="95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44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tipik.ru/wp-content/uploads/2019/08/%D0%91%D0%B5%D0%BB%D0%BA%D0%B0-%D0%B2-%D0%B4%D1%83%D0%BF%D0%BB%D0%B5-%D0%BA%D0%B0%D1%80%D1%82%D0%B8%D0%BD%D0%BA%D0%B8-%D0%B4%D0%BB%D1%8F-%D0%B4%D0%B5%D1%82%D0%B5%D0%B9-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39" y="628361"/>
            <a:ext cx="10763722" cy="570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30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i.pinimg.com/736x/db/c1/75/dbc17514c90b2626a901382d2302d7f1--fabric-panels-wol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101" y="0"/>
            <a:ext cx="8725190" cy="725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29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shkolnie.ru/pars_docs/refs/135/134046/134046_html_m459184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60" y="0"/>
            <a:ext cx="103881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587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1.goodfon.ru/wallpaper/nbig/0/81/zayac-krolik-rabbit-minimaliz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0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709" y="384753"/>
            <a:ext cx="11145982" cy="58497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latin typeface="Comic Sans MS" panose="030F0702030302020204" pitchFamily="66" charset="0"/>
              </a:rPr>
              <a:t>Игра «Подбери словечко»</a:t>
            </a:r>
            <a:endParaRPr lang="ru-RU" sz="32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Comic Sans MS" panose="030F0702030302020204" pitchFamily="66" charset="0"/>
              </a:rPr>
              <a:t>Медведь </a:t>
            </a:r>
            <a:r>
              <a:rPr lang="ru-RU" sz="3200" dirty="0">
                <a:latin typeface="Comic Sans MS" panose="030F0702030302020204" pitchFamily="66" charset="0"/>
              </a:rPr>
              <a:t>(какой?) … (бурый, косолапый, неуклюжий).</a:t>
            </a:r>
            <a:br>
              <a:rPr lang="ru-RU" sz="3200" dirty="0">
                <a:latin typeface="Comic Sans MS" panose="030F0702030302020204" pitchFamily="66" charset="0"/>
              </a:rPr>
            </a:br>
            <a:r>
              <a:rPr lang="ru-RU" sz="3200" dirty="0">
                <a:latin typeface="Comic Sans MS" panose="030F0702030302020204" pitchFamily="66" charset="0"/>
              </a:rPr>
              <a:t>Волк (какой?) … (серый, зубастый, злой).</a:t>
            </a:r>
            <a:br>
              <a:rPr lang="ru-RU" sz="3200" dirty="0">
                <a:latin typeface="Comic Sans MS" panose="030F0702030302020204" pitchFamily="66" charset="0"/>
              </a:rPr>
            </a:br>
            <a:r>
              <a:rPr lang="ru-RU" sz="3200" dirty="0">
                <a:latin typeface="Comic Sans MS" panose="030F0702030302020204" pitchFamily="66" charset="0"/>
              </a:rPr>
              <a:t>Заяц (какой?) … (длинноухий, трусливый, пугливый).</a:t>
            </a:r>
            <a:br>
              <a:rPr lang="ru-RU" sz="3200" dirty="0">
                <a:latin typeface="Comic Sans MS" panose="030F0702030302020204" pitchFamily="66" charset="0"/>
              </a:rPr>
            </a:br>
            <a:r>
              <a:rPr lang="ru-RU" sz="3200" dirty="0">
                <a:latin typeface="Comic Sans MS" panose="030F0702030302020204" pitchFamily="66" charset="0"/>
              </a:rPr>
              <a:t>Лиса (какая?) … (хитрая, рыжая, пушистая).</a:t>
            </a:r>
          </a:p>
          <a:p>
            <a:pPr marL="0" indent="0">
              <a:buNone/>
            </a:pPr>
            <a:r>
              <a:rPr lang="ru-RU" sz="3200" dirty="0">
                <a:latin typeface="Comic Sans MS" panose="030F0702030302020204" pitchFamily="66" charset="0"/>
              </a:rPr>
              <a:t>Медведь (что делает?) … (спит, переваливается, косолапит).</a:t>
            </a:r>
            <a:br>
              <a:rPr lang="ru-RU" sz="3200" dirty="0">
                <a:latin typeface="Comic Sans MS" panose="030F0702030302020204" pitchFamily="66" charset="0"/>
              </a:rPr>
            </a:br>
            <a:r>
              <a:rPr lang="ru-RU" sz="3200" dirty="0">
                <a:latin typeface="Comic Sans MS" panose="030F0702030302020204" pitchFamily="66" charset="0"/>
              </a:rPr>
              <a:t>Волк (что делает?) … (воет, убегает, догоняет).</a:t>
            </a:r>
            <a:br>
              <a:rPr lang="ru-RU" sz="3200" dirty="0">
                <a:latin typeface="Comic Sans MS" panose="030F0702030302020204" pitchFamily="66" charset="0"/>
              </a:rPr>
            </a:br>
            <a:r>
              <a:rPr lang="ru-RU" sz="3200" dirty="0">
                <a:latin typeface="Comic Sans MS" panose="030F0702030302020204" pitchFamily="66" charset="0"/>
              </a:rPr>
              <a:t>Лиса (что делает?) … (выслеживает, бежит, ловит).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67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fonstola.ru/download.php?file=201912/1600x1200/fonstola.ru-3617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82" y="1052945"/>
            <a:ext cx="6227618" cy="512401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Comic Sans MS" panose="030F0702030302020204" pitchFamily="66" charset="0"/>
              </a:rPr>
              <a:t>Игра «Назови ласково»</a:t>
            </a:r>
            <a:endParaRPr lang="ru-RU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ru-RU" i="1" dirty="0" smtClean="0">
                <a:latin typeface="Comic Sans MS" panose="030F0702030302020204" pitchFamily="66" charset="0"/>
              </a:rPr>
              <a:t>Ты </a:t>
            </a:r>
            <a:r>
              <a:rPr lang="ru-RU" i="1" dirty="0">
                <a:latin typeface="Comic Sans MS" panose="030F0702030302020204" pitchFamily="66" charset="0"/>
              </a:rPr>
              <a:t>дружочек не зевай,</a:t>
            </a:r>
            <a:br>
              <a:rPr lang="ru-RU" i="1" dirty="0">
                <a:latin typeface="Comic Sans MS" panose="030F0702030302020204" pitchFamily="66" charset="0"/>
              </a:rPr>
            </a:br>
            <a:r>
              <a:rPr lang="ru-RU" i="1" dirty="0">
                <a:latin typeface="Comic Sans MS" panose="030F0702030302020204" pitchFamily="66" charset="0"/>
              </a:rPr>
              <a:t>Да словечко приласкай.</a:t>
            </a:r>
            <a:r>
              <a:rPr lang="ru-RU" dirty="0">
                <a:latin typeface="Comic Sans MS" panose="030F0702030302020204" pitchFamily="66" charset="0"/>
              </a:rPr>
              <a:t/>
            </a:r>
            <a:br>
              <a:rPr lang="ru-RU" dirty="0">
                <a:latin typeface="Comic Sans MS" panose="030F0702030302020204" pitchFamily="66" charset="0"/>
              </a:rPr>
            </a:br>
            <a:r>
              <a:rPr lang="ru-RU" dirty="0">
                <a:latin typeface="Comic Sans MS" panose="030F0702030302020204" pitchFamily="66" charset="0"/>
              </a:rPr>
              <a:t>Белка – белочка</a:t>
            </a:r>
            <a:br>
              <a:rPr lang="ru-RU" dirty="0">
                <a:latin typeface="Comic Sans MS" panose="030F0702030302020204" pitchFamily="66" charset="0"/>
              </a:rPr>
            </a:br>
            <a:r>
              <a:rPr lang="ru-RU" dirty="0">
                <a:latin typeface="Comic Sans MS" panose="030F0702030302020204" pitchFamily="66" charset="0"/>
              </a:rPr>
              <a:t>Лиса – лисичка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1198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41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ДИКИЕ ЖИВОТНЫЕ И ИХ ДЕТЕНЫШИ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И ИХ ДЕТЕНЫШИ</dc:title>
  <dc:creator>oylzlike</dc:creator>
  <cp:lastModifiedBy>oylzlike</cp:lastModifiedBy>
  <cp:revision>9</cp:revision>
  <dcterms:created xsi:type="dcterms:W3CDTF">2020-11-21T08:08:53Z</dcterms:created>
  <dcterms:modified xsi:type="dcterms:W3CDTF">2020-11-21T09:13:21Z</dcterms:modified>
</cp:coreProperties>
</file>