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7" r:id="rId19"/>
    <p:sldId id="273" r:id="rId20"/>
    <p:sldId id="274" r:id="rId21"/>
    <p:sldId id="275" r:id="rId22"/>
    <p:sldId id="276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148C114-144C-441B-9E10-193987B8A8A2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75DFA14-27B1-4299-B56C-8939379100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C114-144C-441B-9E10-193987B8A8A2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FA14-27B1-4299-B56C-8939379100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C114-144C-441B-9E10-193987B8A8A2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FA14-27B1-4299-B56C-8939379100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148C114-144C-441B-9E10-193987B8A8A2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5DFA14-27B1-4299-B56C-89393791003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148C114-144C-441B-9E10-193987B8A8A2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75DFA14-27B1-4299-B56C-8939379100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C114-144C-441B-9E10-193987B8A8A2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FA14-27B1-4299-B56C-89393791003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C114-144C-441B-9E10-193987B8A8A2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FA14-27B1-4299-B56C-89393791003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148C114-144C-441B-9E10-193987B8A8A2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5DFA14-27B1-4299-B56C-89393791003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8C114-144C-441B-9E10-193987B8A8A2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FA14-27B1-4299-B56C-8939379100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148C114-144C-441B-9E10-193987B8A8A2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5DFA14-27B1-4299-B56C-89393791003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148C114-144C-441B-9E10-193987B8A8A2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5DFA14-27B1-4299-B56C-89393791003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148C114-144C-441B-9E10-193987B8A8A2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5DFA14-27B1-4299-B56C-8939379100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Филологический КВН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6 классы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Капитон</a:t>
            </a:r>
            <a:endParaRPr lang="ru-RU" dirty="0"/>
          </a:p>
        </p:txBody>
      </p:sp>
      <p:pic>
        <p:nvPicPr>
          <p:cNvPr id="4" name="Содержимое 3" descr="0_eeba9_266a98ed_X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51265" r="66544"/>
          <a:stretch>
            <a:fillRect/>
          </a:stretch>
        </p:blipFill>
        <p:spPr>
          <a:xfrm>
            <a:off x="1214414" y="428604"/>
            <a:ext cx="7000924" cy="57150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Старая барыня</a:t>
            </a:r>
            <a:endParaRPr lang="ru-RU" dirty="0"/>
          </a:p>
        </p:txBody>
      </p:sp>
      <p:pic>
        <p:nvPicPr>
          <p:cNvPr id="4" name="Содержимое 3" descr="0_eeb9d_7f5d80ca_XL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29492" r="29492"/>
          <a:stretch>
            <a:fillRect/>
          </a:stretch>
        </p:blipFill>
        <p:spPr>
          <a:xfrm>
            <a:off x="714348" y="1500174"/>
            <a:ext cx="6715172" cy="4643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Князь </a:t>
            </a:r>
            <a:r>
              <a:rPr lang="ru-RU" dirty="0" err="1" smtClean="0"/>
              <a:t>Верейский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033587" y="2513012"/>
            <a:ext cx="4314825" cy="304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229600" cy="1428752"/>
          </a:xfrm>
        </p:spPr>
        <p:txBody>
          <a:bodyPr/>
          <a:lstStyle/>
          <a:p>
            <a:r>
              <a:rPr lang="ru-RU" dirty="0" err="1" smtClean="0"/>
              <a:t>Костылин</a:t>
            </a:r>
            <a:endParaRPr lang="ru-RU" dirty="0"/>
          </a:p>
        </p:txBody>
      </p:sp>
      <p:pic>
        <p:nvPicPr>
          <p:cNvPr id="4" name="Содержимое 3" descr="illjustracija-rasskaz-Kavkazskij-plennik-Tolstoj-hudozhnik-M-S-Rodionov-1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868" y="1643050"/>
            <a:ext cx="5143535" cy="4786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Саша</a:t>
            </a:r>
            <a:endParaRPr lang="ru-RU" dirty="0"/>
          </a:p>
        </p:txBody>
      </p:sp>
      <p:pic>
        <p:nvPicPr>
          <p:cNvPr id="4" name="Содержимое 3" descr="63556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Дина</a:t>
            </a:r>
            <a:endParaRPr lang="ru-RU" dirty="0"/>
          </a:p>
        </p:txBody>
      </p:sp>
      <p:pic>
        <p:nvPicPr>
          <p:cNvPr id="4" name="Содержимое 3" descr="kavkazskij.plennik.1975.avi.image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«рыжий заяц»</a:t>
            </a:r>
            <a:endParaRPr lang="ru-RU" dirty="0"/>
          </a:p>
        </p:txBody>
      </p:sp>
      <p:pic>
        <p:nvPicPr>
          <p:cNvPr id="4" name="Содержимое 3" descr="img8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49267" t="27264" b="14104"/>
          <a:stretch>
            <a:fillRect/>
          </a:stretch>
        </p:blipFill>
        <p:spPr>
          <a:xfrm>
            <a:off x="2214546" y="1571612"/>
            <a:ext cx="6357982" cy="48577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6)Комната забытых вещей .Кому принадлежит эта вещь? Назовите героя и произведение.</a:t>
            </a:r>
            <a:endParaRPr lang="ru-RU" dirty="0"/>
          </a:p>
        </p:txBody>
      </p:sp>
      <p:pic>
        <p:nvPicPr>
          <p:cNvPr id="4" name="Содержимое 3" descr="post-8327-148282306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68768" y="1600200"/>
            <a:ext cx="6444463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4-Supernova-Sale-6MM-Genuine-Tungsten-Carbide-Ring-Lord-of-the-Rings-Men-Jewelry-18k-Gold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54187" y="1600200"/>
            <a:ext cx="4873625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jack-sparrow-adult-boot-cover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85231" y="1600200"/>
            <a:ext cx="3411538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Представление команд и приветствие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Придумать название команды и девиз или приветствие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6a353dc4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66937" y="2836862"/>
            <a:ext cx="4048125" cy="2400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94653102_1242734327_1223051390_kazak0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85918" y="500042"/>
            <a:ext cx="5500726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121821183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80757" y="1600200"/>
            <a:ext cx="4820486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ay-ban-rx5283-2144-size-51-eyeglasses_M_168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57200" y="1937630"/>
            <a:ext cx="7467600" cy="41987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Конкурс- разминка «Знаешь ли ты?»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Объясните значения фразеологизмов со словом «вода»:</a:t>
            </a:r>
          </a:p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Водой не разольешь</a:t>
            </a:r>
          </a:p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Как в воду опущенный</a:t>
            </a:r>
          </a:p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Толочь воду в ступе</a:t>
            </a:r>
          </a:p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Седьмая вода на киселе</a:t>
            </a:r>
          </a:p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В рот воды набрал</a:t>
            </a:r>
          </a:p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Как в воду глядел</a:t>
            </a:r>
          </a:p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Как две капли воды</a:t>
            </a:r>
          </a:p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Прошли огонь и воду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«В стране Грамматике»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А) Измените в каждом слове только одну букву и получите как можно больше слов (за каждое слово 1 б.):</a:t>
            </a:r>
          </a:p>
          <a:p>
            <a:pPr>
              <a:buNone/>
            </a:pPr>
            <a:r>
              <a:rPr lang="ru-RU" sz="5400" dirty="0" smtClean="0">
                <a:latin typeface="Batang" pitchFamily="18" charset="-127"/>
                <a:ea typeface="Batang" pitchFamily="18" charset="-127"/>
              </a:rPr>
              <a:t>Бак</a:t>
            </a:r>
          </a:p>
          <a:p>
            <a:pPr>
              <a:buNone/>
            </a:pPr>
            <a:r>
              <a:rPr lang="ru-RU" sz="5400" dirty="0" smtClean="0">
                <a:latin typeface="Batang" pitchFamily="18" charset="-127"/>
                <a:ea typeface="Batang" pitchFamily="18" charset="-127"/>
              </a:rPr>
              <a:t>дом</a:t>
            </a:r>
          </a:p>
          <a:p>
            <a:pPr>
              <a:buNone/>
            </a:pPr>
            <a:r>
              <a:rPr lang="ru-RU" sz="5400" dirty="0" smtClean="0">
                <a:latin typeface="Batang" pitchFamily="18" charset="-127"/>
                <a:ea typeface="Batang" pitchFamily="18" charset="-127"/>
              </a:rPr>
              <a:t>бочка</a:t>
            </a:r>
          </a:p>
          <a:p>
            <a:pPr>
              <a:buNone/>
            </a:pPr>
            <a:r>
              <a:rPr lang="ru-RU" sz="5400" dirty="0" smtClean="0">
                <a:latin typeface="Batang" pitchFamily="18" charset="-127"/>
                <a:ea typeface="Batang" pitchFamily="18" charset="-127"/>
              </a:rPr>
              <a:t>кот</a:t>
            </a:r>
          </a:p>
          <a:p>
            <a:pPr>
              <a:buNone/>
            </a:pPr>
            <a:endParaRPr lang="ru-RU" sz="5400" dirty="0"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endParaRPr lang="ru-RU" dirty="0" smtClean="0"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endParaRPr lang="ru-RU" dirty="0"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endParaRPr lang="ru-RU" dirty="0" smtClean="0"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endParaRPr lang="ru-RU" dirty="0"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endParaRPr lang="ru-RU" dirty="0" smtClean="0"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endParaRPr lang="ru-RU" dirty="0"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endParaRPr lang="ru-RU" dirty="0" smtClean="0"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endParaRPr lang="ru-RU" dirty="0">
              <a:latin typeface="Batang" pitchFamily="18" charset="-127"/>
              <a:ea typeface="Batang" pitchFamily="18" charset="-127"/>
            </a:endParaRPr>
          </a:p>
          <a:p>
            <a:pPr>
              <a:buNone/>
            </a:pPr>
            <a:endParaRPr lang="ru-RU" dirty="0" smtClean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928670"/>
            <a:ext cx="821537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dirty="0" smtClean="0">
                <a:latin typeface="+mj-lt"/>
              </a:rPr>
              <a:t>Б)Образуйте новое </a:t>
            </a:r>
            <a:r>
              <a:rPr lang="ru-RU" sz="4000" dirty="0" err="1" smtClean="0">
                <a:latin typeface="+mj-lt"/>
              </a:rPr>
              <a:t>слово,изменив</a:t>
            </a:r>
            <a:r>
              <a:rPr lang="ru-RU" sz="4000" dirty="0" smtClean="0">
                <a:latin typeface="+mj-lt"/>
              </a:rPr>
              <a:t> 1 букву и сохранив рифму (например: пара-фара):</a:t>
            </a:r>
          </a:p>
          <a:p>
            <a:pPr>
              <a:buNone/>
            </a:pPr>
            <a:r>
              <a:rPr lang="ru-RU" sz="5400" dirty="0" smtClean="0">
                <a:latin typeface="+mj-lt"/>
                <a:ea typeface="Batang" pitchFamily="18" charset="-127"/>
              </a:rPr>
              <a:t>халат, игла, лук, палка, </a:t>
            </a:r>
            <a:r>
              <a:rPr lang="ru-RU" sz="5400" dirty="0" err="1" smtClean="0">
                <a:latin typeface="+mj-lt"/>
                <a:ea typeface="Batang" pitchFamily="18" charset="-127"/>
              </a:rPr>
              <a:t>карта,соль</a:t>
            </a:r>
            <a:r>
              <a:rPr lang="ru-RU" sz="5400" dirty="0" smtClean="0">
                <a:latin typeface="+mj-lt"/>
                <a:ea typeface="Batang" pitchFamily="18" charset="-127"/>
              </a:rPr>
              <a:t>, голос, </a:t>
            </a:r>
            <a:r>
              <a:rPr lang="ru-RU" sz="5400" dirty="0" err="1" smtClean="0">
                <a:latin typeface="+mj-lt"/>
                <a:ea typeface="Batang" pitchFamily="18" charset="-127"/>
              </a:rPr>
              <a:t>врач,волк</a:t>
            </a:r>
            <a:r>
              <a:rPr lang="ru-RU" sz="4000" dirty="0" smtClean="0">
                <a:latin typeface="+mj-lt"/>
                <a:ea typeface="Batang" pitchFamily="18" charset="-127"/>
              </a:rPr>
              <a:t>.</a:t>
            </a:r>
            <a:endParaRPr lang="ru-RU" sz="4000" dirty="0" smtClean="0">
              <a:latin typeface="+mj-lt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85728"/>
            <a:ext cx="892971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Batang" pitchFamily="18" charset="-127"/>
                <a:ea typeface="Batang" pitchFamily="18" charset="-127"/>
              </a:rPr>
              <a:t>В</a:t>
            </a:r>
            <a:r>
              <a:rPr lang="ru-RU" sz="4000" dirty="0" smtClean="0">
                <a:latin typeface="+mj-lt"/>
                <a:ea typeface="Batang" pitchFamily="18" charset="-127"/>
              </a:rPr>
              <a:t>) Вставьте буквы на месте каждой точки. Над школой висел плакат. Но однажды налетел ветер и сорвал все согласные буквы, остались только гласные:</a:t>
            </a:r>
          </a:p>
          <a:p>
            <a:pPr algn="ctr">
              <a:buNone/>
            </a:pPr>
            <a:r>
              <a:rPr lang="ru-RU" sz="8000" b="1" dirty="0" smtClean="0">
                <a:latin typeface="+mj-lt"/>
                <a:ea typeface="Batang" pitchFamily="18" charset="-127"/>
              </a:rPr>
              <a:t>«.О..О.О.А.О.А..!»</a:t>
            </a:r>
            <a:endParaRPr lang="ru-RU" sz="8000" b="1" dirty="0">
              <a:latin typeface="+mj-lt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Творческая пауза.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Инсценируют выбранную басню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Г)Решите ребусы(по одному человеку от команды):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000" dirty="0" smtClean="0"/>
              <a:t>7я,40а,100л,е2,о5,с3ж.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5) Назовите автора и произведение , откуда этот персонаж</a:t>
            </a:r>
            <a:br>
              <a:rPr lang="ru-RU" dirty="0" smtClean="0"/>
            </a:br>
            <a:r>
              <a:rPr lang="ru-RU" dirty="0" smtClean="0"/>
              <a:t>Марья Кирилловна</a:t>
            </a:r>
            <a:endParaRPr lang="ru-RU" dirty="0"/>
          </a:p>
        </p:txBody>
      </p:sp>
      <p:pic>
        <p:nvPicPr>
          <p:cNvPr id="4" name="Содержимое 3" descr="104803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47900" y="1936750"/>
            <a:ext cx="3886200" cy="4200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602</TotalTime>
  <Words>204</Words>
  <Application>Microsoft Office PowerPoint</Application>
  <PresentationFormat>Экран (4:3)</PresentationFormat>
  <Paragraphs>45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Филологический КВН</vt:lpstr>
      <vt:lpstr>Представление команд и приветствие</vt:lpstr>
      <vt:lpstr>Конкурс- разминка «Знаешь ли ты?»</vt:lpstr>
      <vt:lpstr>Конкурс «В стране Грамматике»</vt:lpstr>
      <vt:lpstr>Слайд 5</vt:lpstr>
      <vt:lpstr>Слайд 6</vt:lpstr>
      <vt:lpstr>Творческая пауза. </vt:lpstr>
      <vt:lpstr>Г)Решите ребусы(по одному человеку от команды): </vt:lpstr>
      <vt:lpstr>5) Назовите автора и произведение , откуда этот персонаж Марья Кирилловна</vt:lpstr>
      <vt:lpstr>Капитон</vt:lpstr>
      <vt:lpstr>Старая барыня</vt:lpstr>
      <vt:lpstr>Князь Верейский</vt:lpstr>
      <vt:lpstr>Костылин</vt:lpstr>
      <vt:lpstr>Саша</vt:lpstr>
      <vt:lpstr>Дина</vt:lpstr>
      <vt:lpstr>«рыжий заяц»</vt:lpstr>
      <vt:lpstr>6)Комната забытых вещей .Кому принадлежит эта вещь? Назовите героя и произведение.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</dc:creator>
  <cp:lastModifiedBy>Александра</cp:lastModifiedBy>
  <cp:revision>19</cp:revision>
  <dcterms:created xsi:type="dcterms:W3CDTF">2018-01-18T20:12:33Z</dcterms:created>
  <dcterms:modified xsi:type="dcterms:W3CDTF">2018-01-19T06:15:05Z</dcterms:modified>
</cp:coreProperties>
</file>