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6" r:id="rId7"/>
    <p:sldId id="262" r:id="rId8"/>
    <p:sldId id="265" r:id="rId9"/>
    <p:sldId id="261" r:id="rId10"/>
    <p:sldId id="267" r:id="rId11"/>
    <p:sldId id="263" r:id="rId12"/>
    <p:sldId id="268" r:id="rId13"/>
    <p:sldId id="260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FD5E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FA7A-4351-4D0E-AEB5-AF814A35635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F1E7-F750-42C6-A18B-5F51EBEAD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879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FA7A-4351-4D0E-AEB5-AF814A35635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F1E7-F750-42C6-A18B-5F51EBEAD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632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FA7A-4351-4D0E-AEB5-AF814A35635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F1E7-F750-42C6-A18B-5F51EBEAD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912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FA7A-4351-4D0E-AEB5-AF814A35635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F1E7-F750-42C6-A18B-5F51EBEAD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355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FA7A-4351-4D0E-AEB5-AF814A35635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F1E7-F750-42C6-A18B-5F51EBEAD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34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FA7A-4351-4D0E-AEB5-AF814A35635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F1E7-F750-42C6-A18B-5F51EBEAD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373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FA7A-4351-4D0E-AEB5-AF814A35635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F1E7-F750-42C6-A18B-5F51EBEAD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88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FA7A-4351-4D0E-AEB5-AF814A35635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F1E7-F750-42C6-A18B-5F51EBEAD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597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FA7A-4351-4D0E-AEB5-AF814A35635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F1E7-F750-42C6-A18B-5F51EBEAD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98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FA7A-4351-4D0E-AEB5-AF814A35635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F1E7-F750-42C6-A18B-5F51EBEAD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4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AFA7A-4351-4D0E-AEB5-AF814A35635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F1E7-F750-42C6-A18B-5F51EBEAD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16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DFD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AFA7A-4351-4D0E-AEB5-AF814A35635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CF1E7-F750-42C6-A18B-5F51EBEAD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72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6.jpeg" Type="http://schemas.openxmlformats.org/officeDocument/2006/relationships/image"/><Relationship Id="rId5" Target="../media/image25.jpeg" Type="http://schemas.openxmlformats.org/officeDocument/2006/relationships/image"/><Relationship Id="rId4" Target="../media/image24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2" Target="../media/image2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28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2.jpeg" Type="http://schemas.openxmlformats.org/officeDocument/2006/relationships/image"/><Relationship Id="rId5" Target="../media/image31.jpeg" Type="http://schemas.openxmlformats.org/officeDocument/2006/relationships/image"/><Relationship Id="rId4" Target="../media/image30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2" Target="../media/image3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7" Target="../media/image39.jpeg" Type="http://schemas.openxmlformats.org/officeDocument/2006/relationships/image"/><Relationship Id="rId2" Target="../media/image3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8.jpeg" Type="http://schemas.openxmlformats.org/officeDocument/2006/relationships/image"/><Relationship Id="rId5" Target="../media/image37.jpeg" Type="http://schemas.openxmlformats.org/officeDocument/2006/relationships/image"/><Relationship Id="rId4" Target="../media/image36.jpe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7" Target="../media/image7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6.jpe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3.jpeg" Type="http://schemas.openxmlformats.org/officeDocument/2006/relationships/image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0.jpeg" Type="http://schemas.openxmlformats.org/officeDocument/2006/relationships/image"/><Relationship Id="rId5" Target="../media/image19.jpeg" Type="http://schemas.openxmlformats.org/officeDocument/2006/relationships/image"/><Relationship Id="rId4" Target="../media/image18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комнатных растений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86538" y="6057900"/>
            <a:ext cx="5329236" cy="44291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«Юный цветовод» 3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133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t="12270" b="14106"/>
          <a:stretch/>
        </p:blipFill>
        <p:spPr>
          <a:xfrm>
            <a:off x="200025" y="237528"/>
            <a:ext cx="3486150" cy="34149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8" y="3772969"/>
            <a:ext cx="3381377" cy="30516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0049" y="237528"/>
            <a:ext cx="3948112" cy="29610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625" y="3321844"/>
            <a:ext cx="3538536" cy="35385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62375" y="1069775"/>
            <a:ext cx="4257674" cy="4257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272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4" y="100013"/>
            <a:ext cx="4572000" cy="63293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Эпифиты.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растения поселяются на стволах и ветвях деревьев, используя их только как опору, но не паразитируя на них. Обитая высоко в кронах деревьев эти растения оказываются в условиях благоприятного освещения, но постоянной нехватки влаги и питательных веществ. Поэтому эпифиты питаются дождевой водой и воздухом. Для крепления корням эпифитов не требуется живое дерево. Опорой может быть и сухое дерево, а в домашних условиях подойдут прозрачные, дырявые кашпо.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505" y="971549"/>
            <a:ext cx="6886320" cy="458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283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12" y="166687"/>
            <a:ext cx="4756388" cy="31765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12" y="3521652"/>
            <a:ext cx="4756388" cy="30029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6127" y="166686"/>
            <a:ext cx="6376310" cy="27051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r="8434"/>
          <a:stretch/>
        </p:blipFill>
        <p:spPr>
          <a:xfrm>
            <a:off x="5372100" y="3009701"/>
            <a:ext cx="3257550" cy="36530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/>
          <a:srcRect l="33344"/>
          <a:stretch/>
        </p:blipFill>
        <p:spPr>
          <a:xfrm>
            <a:off x="8954850" y="3118137"/>
            <a:ext cx="2927587" cy="351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355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365125"/>
            <a:ext cx="4100512" cy="617855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Кактусы и суккуленты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Шестую группу составляют кактусы и суккуленты,  которые сходны один с другим по биологическим особенностям и внешнему виду. Могут запасать влагу в своих органах. Пользуются уважением у цветоводов  за  неприхотливость, компактность и устойчивость к различным условиям содержания. Цветут в загадочное время (преимущественно ночью) оригинальными цветками.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813" y="505990"/>
            <a:ext cx="7240526" cy="542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087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8675" y="166687"/>
            <a:ext cx="3381375" cy="33813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" y="257174"/>
            <a:ext cx="3043238" cy="30432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7133" y="493713"/>
            <a:ext cx="4581524" cy="30543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575" y="3757612"/>
            <a:ext cx="2857500" cy="2857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/>
          <a:srcRect t="6250" b="7917"/>
          <a:stretch/>
        </p:blipFill>
        <p:spPr>
          <a:xfrm>
            <a:off x="3726657" y="3671886"/>
            <a:ext cx="4572000" cy="29432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/>
          <a:srcRect t="10617"/>
          <a:stretch/>
        </p:blipFill>
        <p:spPr>
          <a:xfrm>
            <a:off x="8545566" y="3886200"/>
            <a:ext cx="3284484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4992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499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Ответьте на вопросы: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На какие группы делятся комнатные растения?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Назовите по одному растению каждой группы?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акие растения растут у вас дома и к какой группе они относятся?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88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28699"/>
            <a:ext cx="10515600" cy="9429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группы комнатных растений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  <a:t/>
            </a:r>
            <a:br>
              <a:rPr lang="ru-RU" b="1" i="0" dirty="0" smtClean="0">
                <a:solidFill>
                  <a:srgbClr val="000000"/>
                </a:solidFill>
                <a:effectLst/>
                <a:latin typeface="Helvetica Neue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85975"/>
            <a:ext cx="10515600" cy="40909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растения, выращиваемые в комнатных условиях, составляют отдельные группы. Каждая группа комнатных растений имеет свои, только ей присущие особенности и отличия. В зависимости от декоративных свойств растений их морфологических особенностей, экологии и возможностей использования в интерьере  всё разнообразие комнатных растений можно условно подразделить на несколько групп. Давайте рассмотрим  основные характерные свойства каждой из групп отдельно и познакомимся с ними поближе.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879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2887" y="265113"/>
            <a:ext cx="4286250" cy="637857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Декоративнолистные (декоративно лиственные) растения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группу представляют декоративнолистные растения. Великолепно и неотразимо растение будет смотреться в интерьере квартиры. Выращиваются и содержатся  в основном за красивые листья обычно зеленого, но могут также быть красного, желтого или меняющегося осенью цвета. Листья могут быть различной формы:  овальные, линейные, рассеченные или лопастные.  Цветут мелкими цветками.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3304" y="628650"/>
            <a:ext cx="7248439" cy="54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167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1" y="385761"/>
            <a:ext cx="2657475" cy="26574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4666" t="7142" r="4333" b="5000"/>
          <a:stretch/>
        </p:blipFill>
        <p:spPr>
          <a:xfrm>
            <a:off x="4271963" y="266122"/>
            <a:ext cx="3214688" cy="28967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4" y="3357561"/>
            <a:ext cx="3219451" cy="32194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1950" y="3500438"/>
            <a:ext cx="3441149" cy="31985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6237" y="604836"/>
            <a:ext cx="3657600" cy="2438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91454" y="3500438"/>
            <a:ext cx="3467166" cy="319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976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4" y="365125"/>
            <a:ext cx="3700462" cy="61642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Декоративно цветущие (красиво цветущие) растения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Вторую группу комнатных растений составляют растения декоративно цветущие. Группа этих цветов является наиболее ценной среди любителей комнатного цветоводства, за возможность цветения растений в различные периоды и сезоны года, а некоторые виды цветут круглогодично.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3" y="614362"/>
            <a:ext cx="7300913" cy="547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071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4326" y="1228725"/>
            <a:ext cx="3423761" cy="3714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t="12815" b="10294"/>
          <a:stretch/>
        </p:blipFill>
        <p:spPr>
          <a:xfrm>
            <a:off x="590550" y="357187"/>
            <a:ext cx="3084538" cy="23717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353" y="2886075"/>
            <a:ext cx="3324932" cy="33813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200" y="3818846"/>
            <a:ext cx="4371975" cy="28581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7325" y="123825"/>
            <a:ext cx="3557587" cy="3557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084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365125"/>
            <a:ext cx="4686301" cy="60928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Лианы.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растения для успешного роста нуждаются в постоянной опоре. Они имеют длинные травянистые или одревесневающие стебли, снабжаемые разными приспособлениями для прикрепления к опоре. У одних растений стебли вьются вокруг опоры (аспарагус), у других – цепляются за неё усиками (пассифлора). Многие взбираются вверх по стволам и стенам с помощью придаточных корней (плющ). Лианы используют для вертикального озеленения стен, колонн в больших помещениях.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r="21379"/>
          <a:stretch/>
        </p:blipFill>
        <p:spPr>
          <a:xfrm>
            <a:off x="8858249" y="136525"/>
            <a:ext cx="3257551" cy="58421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5882" r="8304"/>
          <a:stretch/>
        </p:blipFill>
        <p:spPr>
          <a:xfrm>
            <a:off x="5143500" y="1201737"/>
            <a:ext cx="3543300" cy="550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228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5" y="274636"/>
            <a:ext cx="4919663" cy="32797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8998" y="201355"/>
            <a:ext cx="4191000" cy="31432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8933" y="3554411"/>
            <a:ext cx="4171065" cy="31282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288" y="3812101"/>
            <a:ext cx="4376737" cy="29236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6835" y="2404525"/>
            <a:ext cx="3843182" cy="255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581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4" y="365125"/>
            <a:ext cx="4657724" cy="60499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Ампельные (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свисающиеся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растения.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растения с длинными свисающими побегами. Само название происходит от немецкого слова </a:t>
            </a:r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Ampel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 переводе означает висячая ваза для цветов. В качестве ампельных используют небольшие лианы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сциндапсус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традесканция). Такие растения высаживают в подвесных горшках и корзинках. В них можно выращивать и розеточные растения способные образовывать усы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хлорофитум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камнеломка,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эписция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5475" y="365125"/>
            <a:ext cx="6153150" cy="555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8739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114</Words>
  <Application>Microsoft Office PowerPoint</Application>
  <PresentationFormat>Широкоэкранный</PresentationFormat>
  <Paragraphs>11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Helvetica Neue</vt:lpstr>
      <vt:lpstr>Times New Roman</vt:lpstr>
      <vt:lpstr>Тема Office</vt:lpstr>
      <vt:lpstr>Группы комнатных растений</vt:lpstr>
      <vt:lpstr>Основные группы комнатных растений </vt:lpstr>
      <vt:lpstr>Декоративнолистные (декоративно лиственные) растения. Первую группу представляют декоративнолистные растения. Великолепно и неотразимо растение будет смотреться в интерьере квартиры. Выращиваются и содержатся  в основном за красивые листья обычно зеленого, но могут также быть красного, желтого или меняющегося осенью цвета. Листья могут быть различной формы:  овальные, линейные, рассеченные или лопастные.  Цветут мелкими цветками.</vt:lpstr>
      <vt:lpstr>Презентация PowerPoint</vt:lpstr>
      <vt:lpstr>Декоративно цветущие (красиво цветущие) растения  Вторую группу комнатных растений составляют растения декоративно цветущие. Группа этих цветов является наиболее ценной среди любителей комнатного цветоводства, за возможность цветения растений в различные периоды и сезоны года, а некоторые виды цветут круглогодично.</vt:lpstr>
      <vt:lpstr>Презентация PowerPoint</vt:lpstr>
      <vt:lpstr>Лианы. Эти растения для успешного роста нуждаются в постоянной опоре. Они имеют длинные травянистые или одревесневающие стебли, снабжаемые разными приспособлениями для прикрепления к опоре. У одних растений стебли вьются вокруг опоры (аспарагус), у других – цепляются за неё усиками (пассифлора). Многие взбираются вверх по стволам и стенам с помощью придаточных корней (плющ). Лианы используют для вертикального озеленения стен, колонн в больших помещениях.</vt:lpstr>
      <vt:lpstr>Презентация PowerPoint</vt:lpstr>
      <vt:lpstr>Ампельные (свисающиеся) растения. Это растения с длинными свисающими побегами. Само название происходит от немецкого слова Ampel , что в переводе означает висячая ваза для цветов. В качестве ампельных используют небольшие лианы (сциндапсус, традесканция). Такие растения высаживают в подвесных горшках и корзинках. В них можно выращивать и розеточные растения способные образовывать усы (хлорофитум, камнеломка, эписция)</vt:lpstr>
      <vt:lpstr>Презентация PowerPoint</vt:lpstr>
      <vt:lpstr>Эпифиты. Такие растения поселяются на стволах и ветвях деревьев, используя их только как опору, но не паразитируя на них. Обитая высоко в кронах деревьев эти растения оказываются в условиях благоприятного освещения, но постоянной нехватки влаги и питательных веществ. Поэтому эпифиты питаются дождевой водой и воздухом. Для крепления корням эпифитов не требуется живое дерево. Опорой может быть и сухое дерево, а в домашних условиях подойдут прозрачные, дырявые кашпо.</vt:lpstr>
      <vt:lpstr>Презентация PowerPoint</vt:lpstr>
      <vt:lpstr>Кактусы и суккуленты  Шестую группу составляют кактусы и суккуленты,  которые сходны один с другим по биологическим особенностям и внешнему виду. Могут запасать влагу в своих органах. Пользуются уважением у цветоводов  за  неприхотливость, компактность и устойчивость к различным условиям содержания. Цветут в загадочное время (преимущественно ночью) оригинальными цветками.</vt:lpstr>
      <vt:lpstr>Презентация PowerPoint</vt:lpstr>
      <vt:lpstr>Ответьте на вопросы: 1. На какие группы делятся комнатные растения? 2. Назовите по одному растению каждой группы? 3. Какие растения растут у вас дома и к какой группе они относятся?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Группы комнатных растений</dc:title>
  <dc:creator>натальяfyyf новокрещенова</dc:creator>
  <cp:lastModifiedBy>натальяfyyf новокрещенова</cp:lastModifiedBy>
  <cp:revision>18</cp:revision>
  <dcterms:created xsi:type="dcterms:W3CDTF">2020-11-17T11:17:31Z</dcterms:created>
  <dcterms:modified xsi:type="dcterms:W3CDTF">2020-11-21T11:17:01Z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936304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