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06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916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49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23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97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682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52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85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05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56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582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D058F-B2A8-4130-AC87-14D3CAA688AA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E2313-3207-4340-AB09-1A9E8722E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12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69551"/>
            <a:ext cx="9143999" cy="567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3999" cy="11695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ru-RU" sz="1000" dirty="0" smtClean="0"/>
          </a:p>
          <a:p>
            <a:pPr algn="ctr"/>
            <a:r>
              <a:rPr lang="ru-RU" sz="2600" dirty="0" smtClean="0"/>
              <a:t>Коллективное творчество педагога и детей средней группы</a:t>
            </a:r>
          </a:p>
          <a:p>
            <a:pPr algn="ctr"/>
            <a:r>
              <a:rPr lang="ru-RU" sz="2600" dirty="0" smtClean="0"/>
              <a:t>«Средь листвы бегут ежи, на спине тащат грибы»</a:t>
            </a:r>
            <a:endParaRPr lang="ru-RU" dirty="0" smtClean="0"/>
          </a:p>
          <a:p>
            <a:pPr algn="ctr"/>
            <a:endParaRPr lang="ru-RU" sz="800" dirty="0" smtClean="0"/>
          </a:p>
        </p:txBody>
      </p:sp>
    </p:spTree>
    <p:extLst>
      <p:ext uri="{BB962C8B-B14F-4D97-AF65-F5344CB8AC3E}">
        <p14:creationId xmlns:p14="http://schemas.microsoft.com/office/powerpoint/2010/main" val="222997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2020-11-21T18:38:21Z</dcterms:created>
  <dcterms:modified xsi:type="dcterms:W3CDTF">2020-11-21T18:42:27Z</dcterms:modified>
</cp:coreProperties>
</file>