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2" r:id="rId3"/>
    <p:sldId id="299" r:id="rId4"/>
    <p:sldId id="304" r:id="rId5"/>
    <p:sldId id="305" r:id="rId6"/>
    <p:sldId id="257" r:id="rId7"/>
    <p:sldId id="258" r:id="rId8"/>
    <p:sldId id="306" r:id="rId9"/>
    <p:sldId id="307" r:id="rId10"/>
    <p:sldId id="308" r:id="rId11"/>
    <p:sldId id="312" r:id="rId12"/>
    <p:sldId id="315" r:id="rId13"/>
    <p:sldId id="261" r:id="rId14"/>
    <p:sldId id="264" r:id="rId15"/>
    <p:sldId id="265" r:id="rId16"/>
    <p:sldId id="263" r:id="rId17"/>
    <p:sldId id="266" r:id="rId18"/>
    <p:sldId id="267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1C2B"/>
    <a:srgbClr val="7D73FB"/>
    <a:srgbClr val="EC9482"/>
    <a:srgbClr val="430915"/>
    <a:srgbClr val="044829"/>
    <a:srgbClr val="1D4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06" autoAdjust="0"/>
    <p:restoredTop sz="86411" autoAdjust="0"/>
  </p:normalViewPr>
  <p:slideViewPr>
    <p:cSldViewPr>
      <p:cViewPr>
        <p:scale>
          <a:sx n="70" d="100"/>
          <a:sy n="70" d="100"/>
        </p:scale>
        <p:origin x="-6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8E035A7-8781-424B-A698-B806C418C4CF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4054B30-14B9-4BC6-BAE5-14DCA8F99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0F8F6-7505-4C4D-AAF0-0E4AE888FE0D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AA29E-2994-483C-94BD-8BC4420E8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11652-06BE-4528-B376-9235AECFDD94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C2382-6699-4E26-99A8-79F2B46CC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DB64C-5DD2-4A0B-B376-4B99F2F7C241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30FA9-0DFF-4278-9804-4303469FD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E7D54-8886-4056-AB83-9183C1028382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E70CE-54BE-41DE-8C31-93E11AE5B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8D710-B69F-418B-A651-392312926007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349B7-FB77-4201-8D3C-C9986B8EE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09F41-20E6-48FD-8957-85346907E032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AB0B3-B0DD-4647-AFB1-16FB6F2BC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CAD47-9FD6-4A4F-AF10-71FDDF581BFF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3199A-36BD-4E76-9DD0-617EA24DA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32573-468C-4EDC-B5D8-858B34CFADFF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F698-BCBF-4F61-9937-C994EA32A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B56ED-E6A7-463C-A59B-9E3B917191BF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8096-240F-47EF-AD91-0EBCD70B3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D6250-A7AC-4E72-B343-354DCFC3C971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53227-96AF-4E7C-A384-6580C9535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AF9F2-6F76-43CB-9C4A-F0A8B3C6B184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63ACC-59EB-43CE-8F30-EBB55B177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A0143D-74B1-4402-AAB3-05B034D85601}" type="datetimeFigureOut">
              <a:rPr lang="ru-RU"/>
              <a:pPr>
                <a:defRPr/>
              </a:pPr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572DE3-FBF0-4D82-BBA8-31FC4A9F1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4;&#1083;&#1100;&#1075;&#1072;\&#1056;&#1072;&#1073;&#1086;&#1095;&#1080;&#1081;%20&#1089;&#1090;&#1086;&#1083;\&#1052;&#1080;&#1088;%20&#1082;&#1086;&#1084;%20&#1088;&#1072;&#1089;&#1090;\&#1055;&#1077;&#1090;&#1088;%20&#1048;&#1083;&#1100;&#1080;&#1095;%20&#1063;&#1072;&#1081;&#1082;&#1086;&#1074;&#1089;&#1082;&#1080;&#1081;%20-%20&#1042;&#1072;&#1083;&#1100;&#1089;%20&#1094;&#1074;&#1077;&#1090;&#1086;&#1074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6375" y="1773238"/>
            <a:ext cx="6840538" cy="1439862"/>
          </a:xfrm>
          <a:prstGeom prst="rect">
            <a:avLst/>
          </a:prstGeom>
        </p:spPr>
        <p:txBody>
          <a:bodyPr anchor="ctr"/>
          <a:lstStyle/>
          <a:p>
            <a:pPr algn="ctr"/>
            <a:endParaRPr lang="ru-RU" sz="5400" b="1" i="1">
              <a:solidFill>
                <a:schemeClr val="accent1"/>
              </a:solidFill>
            </a:endParaRPr>
          </a:p>
          <a:p>
            <a:pPr algn="ctr"/>
            <a:r>
              <a:rPr lang="ru-RU" sz="5400" b="1" i="1">
                <a:solidFill>
                  <a:schemeClr val="accent1"/>
                </a:solidFill>
              </a:rPr>
              <a:t>Комнатные растения</a:t>
            </a:r>
          </a:p>
          <a:p>
            <a:pPr algn="ctr"/>
            <a:endParaRPr lang="ru-RU" sz="2400" b="1" i="1">
              <a:solidFill>
                <a:srgbClr val="1D4C00"/>
              </a:solidFill>
            </a:endParaRPr>
          </a:p>
          <a:p>
            <a:pPr algn="ctr"/>
            <a:endParaRPr lang="ru-RU" sz="2400" b="1" i="1">
              <a:solidFill>
                <a:srgbClr val="EC9482"/>
              </a:solidFill>
            </a:endParaRPr>
          </a:p>
          <a:p>
            <a:pPr algn="ctr"/>
            <a:endParaRPr lang="ru-RU" sz="2400" b="1" i="1">
              <a:solidFill>
                <a:srgbClr val="EC9482"/>
              </a:solidFill>
            </a:endParaRPr>
          </a:p>
          <a:p>
            <a:pPr algn="ctr"/>
            <a:endParaRPr lang="ru-RU" sz="2400" b="1" i="1">
              <a:solidFill>
                <a:srgbClr val="EC9482"/>
              </a:solidFill>
            </a:endParaRPr>
          </a:p>
          <a:p>
            <a:pPr algn="ctr"/>
            <a:endParaRPr lang="ru-RU" sz="2400" b="1" i="1">
              <a:solidFill>
                <a:srgbClr val="EC9482"/>
              </a:solidFill>
            </a:endParaRPr>
          </a:p>
          <a:p>
            <a:pPr algn="ctr"/>
            <a:r>
              <a:rPr lang="ru-RU" sz="2400" b="1" i="1">
                <a:solidFill>
                  <a:srgbClr val="7D73FB"/>
                </a:solidFill>
              </a:rPr>
              <a:t>Подготовила воспитатель МАДОУ № 17</a:t>
            </a:r>
          </a:p>
          <a:p>
            <a:pPr algn="ctr"/>
            <a:r>
              <a:rPr lang="ru-RU" sz="2400" b="1" i="1">
                <a:solidFill>
                  <a:srgbClr val="7D73FB"/>
                </a:solidFill>
              </a:rPr>
              <a:t>Хитрова О.А.</a:t>
            </a:r>
          </a:p>
        </p:txBody>
      </p:sp>
      <p:pic>
        <p:nvPicPr>
          <p:cNvPr id="3" name="Петр Ильич Чайковский -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825" y="6057900"/>
            <a:ext cx="8651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0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Box 6"/>
          <p:cNvSpPr txBox="1">
            <a:spLocks noChangeArrowheads="1"/>
          </p:cNvSpPr>
          <p:nvPr/>
        </p:nvSpPr>
        <p:spPr bwMode="auto">
          <a:xfrm>
            <a:off x="3348038" y="5949950"/>
            <a:ext cx="26908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Times New Roman" pitchFamily="18" charset="0"/>
              </a:rPr>
              <a:t>Спатифиллум</a:t>
            </a:r>
          </a:p>
        </p:txBody>
      </p:sp>
      <p:pic>
        <p:nvPicPr>
          <p:cNvPr id="48134" name="Picture 6" descr="cvetok_spathiphyllum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476250"/>
            <a:ext cx="7775575" cy="482441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5" descr="E:\ФОТО\МАМА\136CANON\IMG_308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396875" y="0"/>
            <a:ext cx="9937750" cy="7448550"/>
          </a:xfrm>
        </p:spPr>
      </p:pic>
      <p:sp>
        <p:nvSpPr>
          <p:cNvPr id="51202" name="TextBox 4"/>
          <p:cNvSpPr txBox="1">
            <a:spLocks noChangeArrowheads="1"/>
          </p:cNvSpPr>
          <p:nvPr/>
        </p:nvSpPr>
        <p:spPr bwMode="auto">
          <a:xfrm>
            <a:off x="0" y="5473700"/>
            <a:ext cx="89360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- Очищают и освежают воздух</a:t>
            </a:r>
          </a:p>
          <a:p>
            <a:pPr>
              <a:buFontTx/>
              <a:buChar char="-"/>
            </a:pPr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Создают радостное настроение</a:t>
            </a:r>
          </a:p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</a:rPr>
              <a:t>- Некоторые из комнатных растений - лекарственные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Правила ухода за комнатными растениями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42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Не заливайте их!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Предоставьте им покой.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Создайте им влажную атмосферу.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Вовремя применяйте необходимые меры.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Душ для растений.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Научитесь пересаживать.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Размещайте по мере их светолюбия.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Обзаведитесь необходимым инвентарём.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Правильно ухаживайте за каждым растением.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z="2000" smtClean="0"/>
              <a:t>Примиритесь с неизбежной потерей некоторых растений.</a:t>
            </a:r>
          </a:p>
          <a:p>
            <a:pPr marL="514350" indent="-514350">
              <a:buFont typeface="Arial" charset="0"/>
              <a:buAutoNum type="arabicPeriod"/>
            </a:pPr>
            <a:endParaRPr lang="ru-RU" sz="2800" smtClean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Аптека на подоконнике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463" y="1916113"/>
            <a:ext cx="3995737" cy="23479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>
                <a:solidFill>
                  <a:srgbClr val="03070D"/>
                </a:solidFill>
                <a:latin typeface="Times New Roman" pitchFamily="18" charset="0"/>
                <a:cs typeface="Times New Roman" pitchFamily="18" charset="0"/>
              </a:rPr>
              <a:t>В медицине используют сок растения. Сок каланхоэ обладает используется для заживления ран, при ожогах, обморожениях, стоматите и многих других заболеваний.</a:t>
            </a:r>
          </a:p>
          <a:p>
            <a:r>
              <a:rPr lang="ru-RU" sz="2800">
                <a:solidFill>
                  <a:srgbClr val="03070D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800">
              <a:latin typeface="Times New Roman" pitchFamily="18" charset="0"/>
            </a:endParaRPr>
          </a:p>
        </p:txBody>
      </p:sp>
      <p:pic>
        <p:nvPicPr>
          <p:cNvPr id="56326" name="Picture 6" descr="Kalanchoe-daigremontiana-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12875"/>
            <a:ext cx="3816350" cy="54451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Аптека на подоконнике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00113" y="1484313"/>
            <a:ext cx="7488237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28800"/>
            <a:ext cx="8291264" cy="44973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57349" name="Прямоугольник 7"/>
          <p:cNvSpPr>
            <a:spLocks noChangeArrowheads="1"/>
          </p:cNvSpPr>
          <p:nvPr/>
        </p:nvSpPr>
        <p:spPr bwMode="auto">
          <a:xfrm>
            <a:off x="5364163" y="1700213"/>
            <a:ext cx="302418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Листья хлорофитума впитывают из окружающей атмосферы такие вредные вещества,  которые образуются при сжигании бытового газа. За 24 часа этот цветок почти полностью очищает воздух от вредных веществ. </a:t>
            </a:r>
          </a:p>
        </p:txBody>
      </p:sp>
      <p:pic>
        <p:nvPicPr>
          <p:cNvPr id="57352" name="Picture 8" descr="b249675a64b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73238"/>
            <a:ext cx="4321175" cy="508476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Аптека на подоконнике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8370" name="Picture 2" descr="C:\Documents and Settings\Наташа\Рабочий стол\лекрствен. раст\tradeskantsiya-300x2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484313"/>
            <a:ext cx="3789362" cy="5373687"/>
          </a:xfrm>
        </p:spPr>
      </p:pic>
      <p:sp>
        <p:nvSpPr>
          <p:cNvPr id="58371" name="Прямоугольник 7"/>
          <p:cNvSpPr>
            <a:spLocks noChangeArrowheads="1"/>
          </p:cNvSpPr>
          <p:nvPr/>
        </p:nvSpPr>
        <p:spPr bwMode="auto">
          <a:xfrm>
            <a:off x="4787900" y="1700213"/>
            <a:ext cx="3816350" cy="295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Традесканция обладает лечебными свойствами: противомикробным, противовоспалительным, кровоостанавливающим, ранозаживляющим, Традесканцию можно применять и при лечении туберкулеза легких</a:t>
            </a:r>
            <a:r>
              <a:rPr lang="ru-RU" sz="2800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Аптека на подоконнике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9338" y="1628775"/>
            <a:ext cx="3395662" cy="4525963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sz="2800" smtClean="0">
                <a:solidFill>
                  <a:srgbClr val="03070D"/>
                </a:solidFill>
                <a:cs typeface="Times New Roman" pitchFamily="18" charset="0"/>
              </a:rPr>
              <a:t>    </a:t>
            </a:r>
            <a:r>
              <a:rPr lang="ru-RU" sz="2000" smtClean="0">
                <a:solidFill>
                  <a:srgbClr val="03070D"/>
                </a:solidFill>
                <a:cs typeface="Times New Roman" pitchFamily="18" charset="0"/>
              </a:rPr>
              <a:t>Алоэ  – в народной медицине применяют для лечения ожогов, ран, язв.</a:t>
            </a:r>
          </a:p>
          <a:p>
            <a:pPr>
              <a:buFont typeface="Arial" charset="0"/>
              <a:buNone/>
            </a:pPr>
            <a:r>
              <a:rPr lang="ru-RU" sz="2000" smtClean="0">
                <a:solidFill>
                  <a:srgbClr val="03070D"/>
                </a:solidFill>
                <a:cs typeface="Times New Roman" pitchFamily="18" charset="0"/>
              </a:rPr>
              <a:t>    Алоэ нейтрализует действие вредных газов, поэтому его полезно содержать в помещении.</a:t>
            </a:r>
          </a:p>
          <a:p>
            <a:endParaRPr lang="ru-RU" sz="2000" smtClean="0"/>
          </a:p>
        </p:txBody>
      </p:sp>
      <p:pic>
        <p:nvPicPr>
          <p:cNvPr id="59395" name="Picture 4" descr="alo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773238"/>
            <a:ext cx="3509962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Прямоугольник 4"/>
          <p:cNvSpPr>
            <a:spLocks noChangeArrowheads="1"/>
          </p:cNvSpPr>
          <p:nvPr/>
        </p:nvSpPr>
        <p:spPr bwMode="auto">
          <a:xfrm flipV="1">
            <a:off x="2286000" y="4721225"/>
            <a:ext cx="1925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Аптека на подоконнике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0418" name="Picture 2" descr="C:\Documents and Settings\Наташа\Рабочий стол\ГЕРАН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700213"/>
            <a:ext cx="4032250" cy="5157787"/>
          </a:xfrm>
        </p:spPr>
      </p:pic>
      <p:sp>
        <p:nvSpPr>
          <p:cNvPr id="60419" name="Прямоугольник 4"/>
          <p:cNvSpPr>
            <a:spLocks noChangeArrowheads="1"/>
          </p:cNvSpPr>
          <p:nvPr/>
        </p:nvSpPr>
        <p:spPr bwMode="auto">
          <a:xfrm>
            <a:off x="4643438" y="1628775"/>
            <a:ext cx="41052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Герань способна очистить воздух в комнате от микробов.Аромат ее листьев может снять головную боль.Это хорошее противовоспалительное средство. Приложенный к пульсу на запястье лист нормализует давление.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Аптека на подоконнике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1442" name="Picture 2" descr="C:\Documents and Settings\Наташа\Рабочий стол\лекрствен. раст\толстянка (красула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775"/>
            <a:ext cx="3995738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Прямоугольник 5"/>
          <p:cNvSpPr>
            <a:spLocks noChangeArrowheads="1"/>
          </p:cNvSpPr>
          <p:nvPr/>
        </p:nvSpPr>
        <p:spPr bwMode="auto">
          <a:xfrm>
            <a:off x="4932363" y="2060575"/>
            <a:ext cx="36004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Листья толстянки можно жевать при воспалении горла. Кашицей из листьев толстянки заживляют порезы и раны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Аптека на подоконнике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2466" name="Picture 2" descr="C:\Documents and Settings\Наташа\Рабочий стол\лекрствен. раст\sansevera-trehpolosnaya-225x3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00213"/>
            <a:ext cx="4427538" cy="5157787"/>
          </a:xfrm>
        </p:spPr>
      </p:pic>
      <p:sp>
        <p:nvSpPr>
          <p:cNvPr id="62467" name="Прямоугольник 4"/>
          <p:cNvSpPr>
            <a:spLocks noChangeArrowheads="1"/>
          </p:cNvSpPr>
          <p:nvPr/>
        </p:nvSpPr>
        <p:spPr bwMode="auto">
          <a:xfrm>
            <a:off x="2286000" y="227488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62468" name="Прямоугольник 5"/>
          <p:cNvSpPr>
            <a:spLocks noChangeArrowheads="1"/>
          </p:cNvSpPr>
          <p:nvPr/>
        </p:nvSpPr>
        <p:spPr bwMode="auto">
          <a:xfrm>
            <a:off x="2286000" y="227488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62469" name="Прямоугольник 6"/>
          <p:cNvSpPr>
            <a:spLocks noChangeArrowheads="1"/>
          </p:cNvSpPr>
          <p:nvPr/>
        </p:nvSpPr>
        <p:spPr bwMode="auto">
          <a:xfrm>
            <a:off x="5219700" y="1989138"/>
            <a:ext cx="31686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Теплый сок из листьев сансевиеры закапывают в уши для устранения боли. Дым от горящих листьев снимает головную боль.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611188" y="5229225"/>
            <a:ext cx="8229600" cy="1143000"/>
          </a:xfrm>
        </p:spPr>
        <p:txBody>
          <a:bodyPr/>
          <a:lstStyle/>
          <a:p>
            <a:r>
              <a:rPr lang="ru-RU" sz="2800" b="1" smtClean="0">
                <a:solidFill>
                  <a:srgbClr val="F21C2B"/>
                </a:solidFill>
              </a:rPr>
              <a:t>Орхидея</a:t>
            </a:r>
          </a:p>
        </p:txBody>
      </p:sp>
      <p:pic>
        <p:nvPicPr>
          <p:cNvPr id="4" name="Picture 5" descr="Орхидея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549275"/>
            <a:ext cx="7129463" cy="3887788"/>
          </a:xfrm>
        </p:spPr>
      </p:pic>
    </p:spTree>
  </p:cSld>
  <p:clrMapOvr>
    <a:masterClrMapping/>
  </p:clrMapOvr>
  <p:transition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Аптека на подоконнике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3491" name="Прямоугольник 8"/>
          <p:cNvSpPr>
            <a:spLocks noChangeArrowheads="1"/>
          </p:cNvSpPr>
          <p:nvPr/>
        </p:nvSpPr>
        <p:spPr bwMode="auto">
          <a:xfrm>
            <a:off x="4716463" y="2060575"/>
            <a:ext cx="3671887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</a:rPr>
              <a:t>Драцена очищает воздух от вредных токсинов. Это растение уничтожает половину всех существующих в комнате микробов.</a:t>
            </a:r>
            <a:r>
              <a:rPr lang="ru-RU" sz="2800">
                <a:latin typeface="Times New Roman" pitchFamily="18" charset="0"/>
              </a:rPr>
              <a:t> </a:t>
            </a:r>
          </a:p>
        </p:txBody>
      </p:sp>
      <p:pic>
        <p:nvPicPr>
          <p:cNvPr id="63494" name="Picture 6" descr="s12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73238"/>
            <a:ext cx="3887788" cy="508476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Аптека на подоконнике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4515" name="Содержимое 7"/>
          <p:cNvSpPr>
            <a:spLocks noGrp="1"/>
          </p:cNvSpPr>
          <p:nvPr>
            <p:ph idx="1"/>
          </p:nvPr>
        </p:nvSpPr>
        <p:spPr>
          <a:xfrm>
            <a:off x="5219700" y="2060575"/>
            <a:ext cx="3384550" cy="28813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/>
              <a:t>    </a:t>
            </a:r>
            <a:r>
              <a:rPr lang="ru-RU" sz="2000" smtClean="0"/>
              <a:t>Мирт обладает антисептическими свойствами. Снижает частоту заболеваний дыхательных путей, ОРЗ, ОРВИ, гриппом.</a:t>
            </a:r>
          </a:p>
          <a:p>
            <a:endParaRPr lang="ru-RU" smtClean="0"/>
          </a:p>
        </p:txBody>
      </p:sp>
      <p:sp>
        <p:nvSpPr>
          <p:cNvPr id="64516" name="TextBox 8"/>
          <p:cNvSpPr txBox="1">
            <a:spLocks noChangeArrowheads="1"/>
          </p:cNvSpPr>
          <p:nvPr/>
        </p:nvSpPr>
        <p:spPr bwMode="auto">
          <a:xfrm>
            <a:off x="2195513" y="5589588"/>
            <a:ext cx="1584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latin typeface="Times New Roman" pitchFamily="18" charset="0"/>
            </a:endParaRPr>
          </a:p>
        </p:txBody>
      </p:sp>
      <p:pic>
        <p:nvPicPr>
          <p:cNvPr id="64518" name="Picture 6" descr="мирнт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14450"/>
            <a:ext cx="4464050" cy="55435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468313" y="5300663"/>
            <a:ext cx="8229600" cy="1143000"/>
          </a:xfrm>
        </p:spPr>
        <p:txBody>
          <a:bodyPr/>
          <a:lstStyle/>
          <a:p>
            <a:r>
              <a:rPr lang="ru-RU" sz="2400" b="1" smtClean="0">
                <a:solidFill>
                  <a:srgbClr val="F21C2B"/>
                </a:solidFill>
              </a:rPr>
              <a:t>Фиалка</a:t>
            </a:r>
          </a:p>
        </p:txBody>
      </p:sp>
      <p:pic>
        <p:nvPicPr>
          <p:cNvPr id="4" name="Picture 4" descr="Фиалка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549275"/>
            <a:ext cx="748982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84663" y="5949950"/>
            <a:ext cx="1425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accent2"/>
                </a:solidFill>
                <a:latin typeface="Times New Roman" pitchFamily="18" charset="0"/>
              </a:rPr>
              <a:t>Плющ</a:t>
            </a:r>
          </a:p>
        </p:txBody>
      </p:sp>
      <p:pic>
        <p:nvPicPr>
          <p:cNvPr id="41990" name="Picture 6" descr="s12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04813"/>
            <a:ext cx="6769100" cy="50403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3203575" y="5734050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Пеларгония (герань</a:t>
            </a:r>
            <a:r>
              <a:rPr lang="ru-RU" sz="2000" b="1">
                <a:solidFill>
                  <a:schemeClr val="accent2"/>
                </a:solidFill>
              </a:rPr>
              <a:t>)</a:t>
            </a:r>
          </a:p>
        </p:txBody>
      </p:sp>
      <p:pic>
        <p:nvPicPr>
          <p:cNvPr id="43015" name="Picture 7" descr="Komnatnaja-geran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620713"/>
            <a:ext cx="6234113" cy="471328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Box 8"/>
          <p:cNvSpPr txBox="1">
            <a:spLocks noChangeArrowheads="1"/>
          </p:cNvSpPr>
          <p:nvPr/>
        </p:nvSpPr>
        <p:spPr bwMode="auto">
          <a:xfrm>
            <a:off x="3203575" y="5661025"/>
            <a:ext cx="28162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21C2B"/>
                </a:solidFill>
                <a:latin typeface="Times New Roman" pitchFamily="18" charset="0"/>
              </a:rPr>
              <a:t>Сансевьерия</a:t>
            </a:r>
            <a:br>
              <a:rPr lang="ru-RU" sz="2800" b="1">
                <a:solidFill>
                  <a:srgbClr val="F21C2B"/>
                </a:solidFill>
                <a:latin typeface="Times New Roman" pitchFamily="18" charset="0"/>
              </a:rPr>
            </a:br>
            <a:endParaRPr lang="ru-RU" sz="2800" b="1">
              <a:solidFill>
                <a:srgbClr val="F21C2B"/>
              </a:solidFill>
              <a:latin typeface="Times New Roman" pitchFamily="18" charset="0"/>
            </a:endParaRPr>
          </a:p>
        </p:txBody>
      </p:sp>
      <p:pic>
        <p:nvPicPr>
          <p:cNvPr id="44038" name="Picture 6" descr="Sansevieriya-8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33375"/>
            <a:ext cx="6904037" cy="499586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Прямоугольник 3"/>
          <p:cNvSpPr>
            <a:spLocks noChangeArrowheads="1"/>
          </p:cNvSpPr>
          <p:nvPr/>
        </p:nvSpPr>
        <p:spPr bwMode="auto">
          <a:xfrm>
            <a:off x="611188" y="1196975"/>
            <a:ext cx="792162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i="1">
              <a:latin typeface="Times New Roman" pitchFamily="18" charset="0"/>
            </a:endParaRPr>
          </a:p>
          <a:p>
            <a:pPr algn="ctr"/>
            <a:endParaRPr lang="ru-RU" sz="700" i="1">
              <a:latin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4213" y="476250"/>
            <a:ext cx="7848600" cy="792163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3600" dirty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5062" name="TextBox 8"/>
          <p:cNvSpPr txBox="1">
            <a:spLocks noChangeArrowheads="1"/>
          </p:cNvSpPr>
          <p:nvPr/>
        </p:nvSpPr>
        <p:spPr bwMode="auto">
          <a:xfrm>
            <a:off x="3924300" y="5876925"/>
            <a:ext cx="2592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21C2B"/>
                </a:solidFill>
                <a:latin typeface="Times New Roman" pitchFamily="18" charset="0"/>
              </a:rPr>
              <a:t>Калатея</a:t>
            </a:r>
          </a:p>
        </p:txBody>
      </p:sp>
      <p:pic>
        <p:nvPicPr>
          <p:cNvPr id="45064" name="Picture 8" descr="ce1a05d2fa7bf303bf8323689661f9a6-quality_80Xresize_1Xallow_enlarge_0Xw_1200Xh_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765175"/>
            <a:ext cx="6624638" cy="489743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Box 4"/>
          <p:cNvSpPr txBox="1">
            <a:spLocks noChangeArrowheads="1"/>
          </p:cNvSpPr>
          <p:nvPr/>
        </p:nvSpPr>
        <p:spPr bwMode="auto">
          <a:xfrm>
            <a:off x="2843213" y="5445125"/>
            <a:ext cx="42719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21C2B"/>
                </a:solidFill>
                <a:latin typeface="Times New Roman" pitchFamily="18" charset="0"/>
              </a:rPr>
              <a:t>Зигокактус (декабрист)</a:t>
            </a:r>
          </a:p>
        </p:txBody>
      </p:sp>
      <p:pic>
        <p:nvPicPr>
          <p:cNvPr id="46086" name="Picture 6" descr="cvetok_dekabrist_20_0100591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76250"/>
            <a:ext cx="7272337" cy="47529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4" descr="C:\Documents and Settings\Ольга\Рабочий стол\Саша\IMG_31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549275"/>
            <a:ext cx="6840538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TextBox 4"/>
          <p:cNvSpPr txBox="1">
            <a:spLocks noChangeArrowheads="1"/>
          </p:cNvSpPr>
          <p:nvPr/>
        </p:nvSpPr>
        <p:spPr bwMode="auto">
          <a:xfrm>
            <a:off x="3348038" y="5805488"/>
            <a:ext cx="24653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Times New Roman" pitchFamily="18" charset="0"/>
              </a:rPr>
              <a:t>Хлорофитум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270</Words>
  <Application>Microsoft Office PowerPoint</Application>
  <PresentationFormat>Экран (4:3)</PresentationFormat>
  <Paragraphs>54</Paragraphs>
  <Slides>21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Times New Roman</vt:lpstr>
      <vt:lpstr>Arial</vt:lpstr>
      <vt:lpstr>Calibri</vt:lpstr>
      <vt:lpstr>Тема Office</vt:lpstr>
      <vt:lpstr>Тема Office</vt:lpstr>
      <vt:lpstr>Слайд 1</vt:lpstr>
      <vt:lpstr>Орхидея</vt:lpstr>
      <vt:lpstr>Фиалка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Правила ухода за комнатными растениями</vt:lpstr>
      <vt:lpstr>Аптека на подоконнике </vt:lpstr>
      <vt:lpstr>Аптека на подоконнике</vt:lpstr>
      <vt:lpstr>Аптека на подоконнике</vt:lpstr>
      <vt:lpstr>Аптека на подоконнике</vt:lpstr>
      <vt:lpstr>Аптека на подоконнике</vt:lpstr>
      <vt:lpstr>Аптека на подоконнике</vt:lpstr>
      <vt:lpstr>Аптека на подоконнике</vt:lpstr>
      <vt:lpstr>Аптека на подоконнике</vt:lpstr>
      <vt:lpstr>Аптека на подоконнике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67</cp:revision>
  <dcterms:created xsi:type="dcterms:W3CDTF">2013-08-18T05:10:05Z</dcterms:created>
  <dcterms:modified xsi:type="dcterms:W3CDTF">2019-09-07T10:18:03Z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2806448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