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75656" y="2967335"/>
            <a:ext cx="626469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Конспект занятия по 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аппликации</a:t>
            </a:r>
          </a:p>
          <a:p>
            <a:pPr algn="ctr"/>
            <a:r>
              <a:rPr lang="ru-RU" sz="28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«Домик»</a:t>
            </a:r>
            <a:br>
              <a:rPr lang="ru-RU" sz="28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второй младшей группы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5460326"/>
            <a:ext cx="47525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Georgia" pitchFamily="18" charset="0"/>
              </a:rPr>
              <a:t>Воспитатель: Борзова А.В.</a:t>
            </a:r>
          </a:p>
        </p:txBody>
      </p:sp>
    </p:spTree>
    <p:extLst>
      <p:ext uri="{BB962C8B-B14F-4D97-AF65-F5344CB8AC3E}">
        <p14:creationId xmlns:p14="http://schemas.microsoft.com/office/powerpoint/2010/main" val="1119185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2276872"/>
            <a:ext cx="849694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формировать умение располагать части в определённой последовательности.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Образовательные: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правильно располагать изображение на листе;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закреплять знание геометрических фигур (квадрат, треугольник).</a:t>
            </a: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Развивающие: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продолжать развивать мелкую моторику рук детей;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умение получать удовольствие от результата своей работы.</a:t>
            </a: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Воспитательные: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интерес к строительной деятельности,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внимание, усидчивость, самостоятельность.</a:t>
            </a:r>
          </a:p>
        </p:txBody>
      </p:sp>
    </p:spTree>
    <p:extLst>
      <p:ext uri="{BB962C8B-B14F-4D97-AF65-F5344CB8AC3E}">
        <p14:creationId xmlns:p14="http://schemas.microsoft.com/office/powerpoint/2010/main" val="436119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1859340"/>
            <a:ext cx="8424936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 и оборудование: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модель домика из строительного материала; квадратный лист бумаги для фона, бумажные фигуры (квадраты со стороной 5 и 2 см, треугольник с боковой стороной 6 см, красиво сочетающиеся по цвету), клей, кисти для клея,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салфетки,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цветные карандаши для дополнения сюжета.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3573016"/>
            <a:ext cx="842493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Давай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послушаем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стихотворение и ты узнаешь,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мы будем сегодня делать.</a:t>
            </a: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Мой дом.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Посмотрите: это дом-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крышей, дверью и окном,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 крылечком, и с трубой,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Цвет у дома — голубой.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Заходите смело в дом!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Приглашаете?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Войдём!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98784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-1603147"/>
            <a:ext cx="9036496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Давай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поговорим о домах. Какие дома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 знаешь?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Большие и маленькие, кирпичные и деревянные.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А вот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отгадай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загадку, о ком она?</a:t>
            </a:r>
          </a:p>
          <a:p>
            <a:pPr algn="ctr"/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Средь облаков на высоте,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дружно строим новый дом,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в тепле и красоте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Счастливо жили люди в нём. (Строитель)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К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строит дома?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Строители.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Хорошо.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Посмотри на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картинку 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скажи,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каких же частей состоит наш домик? (Просмотр иллюстрации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59470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7504" y="3429000"/>
            <a:ext cx="87849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</p:txBody>
      </p:sp>
      <p:pic>
        <p:nvPicPr>
          <p:cNvPr id="2052" name="Picture 4" descr="https://jliza.ru/assets/jlcontent/article-drawing/risuem-domik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242" y="1772816"/>
            <a:ext cx="6667500" cy="4705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40765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2132856"/>
            <a:ext cx="88924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Крыша, стены, дверь.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Правильно. А какие фигуры у нас для этого есть,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посмотри?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Крыша – треугольник, стены – большой квадрат, дверь – маленький квадрат.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молодец.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давай разложим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наши детали в нужном порядке, чтобы знать, какой домик у нас получится 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(расположить детали в нужной последовательности вместе с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ребёнком).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Хорошо. Посмотри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запомни,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дом у нас должен получиться. А теперь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давай разомнем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пальчики, чтобы приступить к нашей работе.</a:t>
            </a:r>
          </a:p>
        </p:txBody>
      </p:sp>
    </p:spTree>
    <p:extLst>
      <p:ext uri="{BB962C8B-B14F-4D97-AF65-F5344CB8AC3E}">
        <p14:creationId xmlns:p14="http://schemas.microsoft.com/office/powerpoint/2010/main" val="14948234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980728"/>
            <a:ext cx="86409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Пальчиковая гимнастика «Замок».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двери висит замок (ритмичные соединения пальцев рук в замок),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открыть его бы смог?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Потянули (руки тянутся в стороны),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Покрутили (круговые движения пальцев от себя),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Постучали (основания ладоней стучат друг о друга)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открыли! (разомкнули пальцы).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Хорошо. Теперь можем приступать.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Давай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вспомним, что клея мы берём немного, обязательно пользуемся салфеткой. Клей намазываем на детали, начиная с середины, постепенно переходя к краям, намазываем всю деталь клеем и наклеиваем, прижимая деталь салфеткой, чтобы убрать лишний клей. Сначала мы наклеиваем квадратные стены, затем крышу и квадратик-вход 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(самостоятельная работа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ребёнка,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помощь, подсказка).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Вот 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готовы наши дома, давай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посмотрим, какие они у нас получились.</a:t>
            </a: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Предложить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ребёнку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дополнить аппликацию с помощью цветных карандашей (желтые круги, различные цветы, стволы деревьев, листья, трава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8950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80</Words>
  <Application>Microsoft Office PowerPoint</Application>
  <PresentationFormat>Экран (4:3)</PresentationFormat>
  <Paragraphs>62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Georgia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АЛИНА</dc:creator>
  <cp:lastModifiedBy>Администратор</cp:lastModifiedBy>
  <cp:revision>5</cp:revision>
  <dcterms:created xsi:type="dcterms:W3CDTF">2020-05-13T18:33:42Z</dcterms:created>
  <dcterms:modified xsi:type="dcterms:W3CDTF">2020-11-21T19:39:53Z</dcterms:modified>
</cp:coreProperties>
</file>