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35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ширмы\Личная гигиена дошкольника\image (4).jpe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00400" y="762000"/>
            <a:ext cx="27432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ADMIN\Desktop\ширмы\Личная гигиена дошкольника\image.jpe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200400" cy="3352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DMIN\Desktop\ширмы\Личная гигиена дошкольника\image (1).jpe"/>
          <p:cNvPicPr/>
          <p:nvPr/>
        </p:nvPicPr>
        <p:blipFill>
          <a:blip r:embed="rId4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3419475"/>
            <a:ext cx="3200400" cy="343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ADMIN\Desktop\ширмы\Личная гигиена дошкольника\image (2).jpe"/>
          <p:cNvPicPr/>
          <p:nvPr/>
        </p:nvPicPr>
        <p:blipFill>
          <a:blip r:embed="rId5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"/>
            <a:ext cx="32004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ADMIN\Desktop\ширмы\Личная гигиена дошкольника\image (3).jpe"/>
          <p:cNvPicPr/>
          <p:nvPr/>
        </p:nvPicPr>
        <p:blipFill>
          <a:blip r:embed="rId6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3200400" cy="3429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Windows User</cp:lastModifiedBy>
  <cp:revision>1</cp:revision>
  <dcterms:created xsi:type="dcterms:W3CDTF">2020-11-21T17:27:37Z</dcterms:created>
  <dcterms:modified xsi:type="dcterms:W3CDTF">2020-11-21T17:32:19Z</dcterms:modified>
</cp:coreProperties>
</file>