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556792"/>
            <a:ext cx="7056784" cy="1894362"/>
          </a:xfrm>
        </p:spPr>
        <p:txBody>
          <a:bodyPr>
            <a:normAutofit/>
          </a:bodyPr>
          <a:lstStyle/>
          <a:p>
            <a:pPr marL="274320" lvl="0" indent="-274320">
              <a:spcBef>
                <a:spcPts val="600"/>
              </a:spcBef>
            </a:pPr>
            <a:r>
              <a:rPr lang="ru-RU" sz="2400" b="0" cap="none" dirty="0">
                <a:solidFill>
                  <a:prstClr val="black"/>
                </a:solidFill>
                <a:ea typeface="+mn-ea"/>
                <a:cs typeface="+mn-cs"/>
              </a:rPr>
              <a:t>Мастер- класс по </a:t>
            </a:r>
            <a:r>
              <a:rPr lang="ru-RU" sz="2400" b="0" cap="none" dirty="0" err="1">
                <a:solidFill>
                  <a:prstClr val="black"/>
                </a:solidFill>
                <a:ea typeface="+mn-ea"/>
                <a:cs typeface="+mn-cs"/>
              </a:rPr>
              <a:t>бисероплетению</a:t>
            </a:r>
            <a:r>
              <a:rPr lang="ru-RU" sz="2400" b="0" cap="none" dirty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ru-RU" sz="3200" i="1" cap="none" dirty="0" smtClean="0">
                <a:solidFill>
                  <a:srgbClr val="FF0000"/>
                </a:solidFill>
                <a:ea typeface="+mn-ea"/>
                <a:cs typeface="+mn-cs"/>
              </a:rPr>
              <a:t>часть </a:t>
            </a:r>
            <a:r>
              <a:rPr lang="ru-RU" sz="3200" i="1" cap="none" dirty="0" smtClean="0">
                <a:solidFill>
                  <a:srgbClr val="FF0000"/>
                </a:solidFill>
                <a:ea typeface="+mn-ea"/>
                <a:cs typeface="+mn-cs"/>
              </a:rPr>
              <a:t>1</a:t>
            </a:r>
            <a:r>
              <a:rPr lang="ru-RU" sz="3200" b="0" cap="none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b="0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3" y="543023"/>
            <a:ext cx="5886243" cy="11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5727" y="3140968"/>
            <a:ext cx="601303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037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Будем плести  такое колечко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73436" y="1600200"/>
            <a:ext cx="5635128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5890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Приготовьте проволоку или леску для </a:t>
            </a:r>
            <a:r>
              <a:rPr lang="ru-RU" dirty="0" err="1" smtClean="0"/>
              <a:t>бисероплетения</a:t>
            </a:r>
            <a:r>
              <a:rPr lang="ru-RU" dirty="0" smtClean="0"/>
              <a:t>,                                                2 цвета бисера размера 8, ножницы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428" y="1600200"/>
            <a:ext cx="7415144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4603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отрезаем 30см проволоки и действуем по рисунку 1- нанизать 4 бисерины до середины проволоки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637" y="1376729"/>
            <a:ext cx="3384376" cy="286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636912"/>
            <a:ext cx="583105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387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3816424" cy="2722314"/>
          </a:xfrm>
        </p:spPr>
        <p:txBody>
          <a:bodyPr>
            <a:normAutofit/>
          </a:bodyPr>
          <a:lstStyle/>
          <a:p>
            <a:r>
              <a:rPr lang="ru-RU" dirty="0" smtClean="0"/>
              <a:t>Вставляем в                       4 бисерину оба конца проволоки- закрепляем 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548680"/>
            <a:ext cx="4032448" cy="5799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9734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Надеваем бисерины : на один конец проволоки -2, на другой 1, закрепляем как на рис. 2 </a:t>
            </a:r>
            <a:endParaRPr lang="ru-RU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4464496" cy="3061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1099" y="3391914"/>
            <a:ext cx="5282435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0501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83</TotalTime>
  <Words>66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Century Schoolbook</vt:lpstr>
      <vt:lpstr>Wingdings</vt:lpstr>
      <vt:lpstr>Wingdings 2</vt:lpstr>
      <vt:lpstr>Эркер</vt:lpstr>
      <vt:lpstr>Мастер- класс по бисероплетению часть 1 </vt:lpstr>
      <vt:lpstr>Будем плести  такое колечко</vt:lpstr>
      <vt:lpstr>Приготовьте проволоку или леску для бисероплетения,                                                2 цвета бисера размера 8, ножницы</vt:lpstr>
      <vt:lpstr>отрезаем 30см проволоки и действуем по рисунку 1- нанизать 4 бисерины до середины проволоки</vt:lpstr>
      <vt:lpstr>Вставляем в                       4 бисерину оба конца проволоки- закрепляем </vt:lpstr>
      <vt:lpstr>Надеваем бисерины : на один конец проволоки -2, на другой 1, закрепляем как на рис. 2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Инночка</dc:creator>
  <cp:lastModifiedBy>Пользователь</cp:lastModifiedBy>
  <cp:revision>16</cp:revision>
  <dcterms:created xsi:type="dcterms:W3CDTF">2017-02-20T07:07:06Z</dcterms:created>
  <dcterms:modified xsi:type="dcterms:W3CDTF">2020-11-21T05:35:30Z</dcterms:modified>
</cp:coreProperties>
</file>