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sldIdLst>
    <p:sldId id="258" r:id="rId2"/>
    <p:sldId id="259" r:id="rId3"/>
    <p:sldId id="267" r:id="rId4"/>
    <p:sldId id="268" r:id="rId5"/>
    <p:sldId id="279" r:id="rId6"/>
    <p:sldId id="270" r:id="rId7"/>
    <p:sldId id="256" r:id="rId8"/>
    <p:sldId id="262" r:id="rId9"/>
    <p:sldId id="263" r:id="rId10"/>
    <p:sldId id="264" r:id="rId11"/>
    <p:sldId id="265" r:id="rId12"/>
    <p:sldId id="257" r:id="rId13"/>
    <p:sldId id="271" r:id="rId14"/>
    <p:sldId id="278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BF37BA-BCA7-454D-B432-3BA3769DCCE5}" type="datetimeFigureOut">
              <a:rPr lang="ru-RU"/>
              <a:pPr>
                <a:defRPr/>
              </a:pPr>
              <a:t>01.10.2020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C6AF1D6-7117-4731-AFB9-A68282BED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C66D9D-54F1-4ABF-A2AD-B44DF3363AB1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FC3F54-3F40-4673-BFF0-95351DACA91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CD4C52-117C-4A61-99AE-00E3BE284C06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064BE-6966-4EBE-93B9-93AAAF2D0D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D1292-75E6-41CE-8965-B1CE73EECE1E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A5E2E3-E785-490A-AB56-7734D3AEA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6B2F70-F243-4159-9548-0384C3B5555F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FB92B-B0CF-417A-92BC-6B895F8F4F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8BAB51-D505-4D5C-AFFE-AFD3D7507CC9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7EED3-D4E4-40B3-A0EF-4020DF55A1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4F4A49-A57D-4EAA-A872-C7998DF3BDDB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F4C9D-94FB-4339-872C-53276DB7CA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F2B882-6556-4DAC-8175-5BED0C0F9656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06444-B9FA-4EC9-A3E0-2C5BC73848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8ACB0B-DC43-4BF2-8168-1D7212ED4AC7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58B45-85FA-4A4A-90C1-F0CF9C6826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F0C407-BFCD-4F8A-8BB4-9F1A3C4A8CDB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59EDE-4DEB-48E8-AA7E-06D5C7FC11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FD491-F90E-4BC0-8D33-A2D344A5E529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3F214-F5FB-4EB8-A14E-892CAC354D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AB6B3-16C8-42EA-9F35-93F871FDB5B4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C17A9-5FFC-452D-A62D-E05513134F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A9A59FC3-ECFD-43FE-873F-5ECED5C75A52}" type="datetime1">
              <a:rPr lang="ru-RU"/>
              <a:pPr/>
              <a:t>01.10.2020</a:t>
            </a:fld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258C85-67FF-4648-9865-9F237A172B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14.jpeg"/><Relationship Id="rId7" Type="http://schemas.openxmlformats.org/officeDocument/2006/relationships/image" Target="../media/image2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gif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3.gif"/><Relationship Id="rId5" Type="http://schemas.openxmlformats.org/officeDocument/2006/relationships/image" Target="../media/image8.gif"/><Relationship Id="rId10" Type="http://schemas.openxmlformats.org/officeDocument/2006/relationships/image" Target="../media/image4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Пользователь\Рабочий стол\oldram46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773238"/>
            <a:ext cx="52927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28738" y="2997200"/>
            <a:ext cx="5533246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ИГРУШКИ</a:t>
            </a:r>
          </a:p>
        </p:txBody>
      </p:sp>
      <p:pic>
        <p:nvPicPr>
          <p:cNvPr id="14339" name="Picture 2" descr="C:\Documents and Settings\Пользователь\Рабочий стол\игрушки\машин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5638800"/>
            <a:ext cx="12954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Documents and Settings\Пользователь\Рабочий стол\игрушки\ми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41244">
            <a:off x="1716088" y="495300"/>
            <a:ext cx="11080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Documents and Settings\Пользователь\Рабочий стол\заяц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4508500"/>
            <a:ext cx="12001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Documents and Settings\Пользователь\Рабочий стол\заяц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4508500"/>
            <a:ext cx="12001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4" descr="C:\Documents and Settings\Пользователь\Рабочий стол\заяц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4508500"/>
            <a:ext cx="12001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4067175" y="5084763"/>
            <a:ext cx="28459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Составила: </a:t>
            </a:r>
            <a:r>
              <a:rPr lang="ru-RU" dirty="0" smtClean="0">
                <a:latin typeface="Arial" charset="0"/>
              </a:rPr>
              <a:t>Зайцева О.С</a:t>
            </a:r>
          </a:p>
          <a:p>
            <a:r>
              <a:rPr lang="ru-RU" dirty="0" smtClean="0">
                <a:latin typeface="Arial" charset="0"/>
              </a:rPr>
              <a:t>Группа №5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539750" y="1844675"/>
            <a:ext cx="6248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Закрывает она глазки, </a:t>
            </a:r>
          </a:p>
          <a:p>
            <a:r>
              <a:rPr lang="ru-RU" sz="36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Ей рассказывают сказки, </a:t>
            </a:r>
          </a:p>
          <a:p>
            <a:r>
              <a:rPr lang="ru-RU" sz="36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Может «Мама!» закричать</a:t>
            </a:r>
          </a:p>
          <a:p>
            <a:r>
              <a:rPr lang="ru-RU" sz="3600" b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И в коляске полежать.</a:t>
            </a:r>
            <a:r>
              <a:rPr lang="ru-RU" sz="3600" b="1" i="1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Пользователь\Рабочий стол\игрушки\кукла 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924175"/>
            <a:ext cx="2667000" cy="377666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71775" y="260350"/>
            <a:ext cx="29797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827088" y="2276475"/>
            <a:ext cx="5770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Бьют его рукой и палкой,  </a:t>
            </a:r>
          </a:p>
          <a:p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Никому его не жалко.</a:t>
            </a:r>
          </a:p>
          <a:p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 за что беднягу бьют?</a:t>
            </a:r>
          </a:p>
          <a:p>
            <a:r>
              <a:rPr lang="ru-RU" sz="3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Да за то, что он надут.</a:t>
            </a:r>
          </a:p>
        </p:txBody>
      </p:sp>
      <p:pic>
        <p:nvPicPr>
          <p:cNvPr id="6" name="Picture 3" descr="C:\Documents and Settings\Пользователь\Рабочий стол\мяч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92543">
            <a:off x="4695825" y="4395788"/>
            <a:ext cx="2227263" cy="237331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3074" name="Picture 2" descr="C:\Documents and Settings\Пользователь\Рабочий стол\футмяч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15888"/>
            <a:ext cx="1944687" cy="195897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51275" y="188913"/>
            <a:ext cx="203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F30C36A-B778-4C8E-AEED-AA369BF8E9C9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578" name="Прямоугольник 6"/>
          <p:cNvSpPr>
            <a:spLocks noChangeArrowheads="1"/>
          </p:cNvSpPr>
          <p:nvPr/>
        </p:nvSpPr>
        <p:spPr bwMode="auto">
          <a:xfrm>
            <a:off x="323850" y="692150"/>
            <a:ext cx="47529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Прочитайте ребёнку стихотворение, задайте вопросы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  <a:endParaRPr lang="ru-RU">
              <a:latin typeface="Arial" charset="0"/>
            </a:endParaRPr>
          </a:p>
        </p:txBody>
      </p:sp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4859338" y="641350"/>
            <a:ext cx="37338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 магазине «Детский мир»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Есть отдел игрушек.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Там и полосатый тигр,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И котенок плюшевый,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Пирамидки в ряд стоят,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Куклы в разных платьицах,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Неваляшки не лежат,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И Петрушки дразнятся.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Разноцветные мячи,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Кегли и машины,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Паровозик заводной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Проезжает мимо.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Все игрушки хороши!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Выбирай, что хочешь.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Без игрушек малышам 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Грустно было б очень.</a:t>
            </a:r>
          </a:p>
          <a:p>
            <a:endParaRPr lang="ru-RU">
              <a:latin typeface="Arial" charset="0"/>
            </a:endParaRPr>
          </a:p>
        </p:txBody>
      </p:sp>
      <p:sp>
        <p:nvSpPr>
          <p:cNvPr id="24580" name="Rectangle 1"/>
          <p:cNvSpPr>
            <a:spLocks noChangeArrowheads="1"/>
          </p:cNvSpPr>
          <p:nvPr/>
        </p:nvSpPr>
        <p:spPr bwMode="auto">
          <a:xfrm>
            <a:off x="323850" y="1557338"/>
            <a:ext cx="403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 каком магазине продаются игрушки?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 каких игрушках говорится в стихотворении?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Какие ещё игрушки продаются в «Детском мире»?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Какие игрушки ты покупал (-ла) с мамой и папой в магазине?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Какие игрушки тебе дарили на день рождения?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Почему после игры надо убирать игрушки на место?</a:t>
            </a:r>
          </a:p>
          <a:p>
            <a:pPr indent="450850" eaLnBrk="0" hangingPunct="0">
              <a:buFontTx/>
              <a:buChar char="•"/>
              <a:tabLst>
                <a:tab pos="285750" algn="l"/>
                <a:tab pos="539750" algn="l"/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Чем игрушки для мальчиков отличаются от игрушек для девочек?</a:t>
            </a:r>
          </a:p>
        </p:txBody>
      </p:sp>
      <p:pic>
        <p:nvPicPr>
          <p:cNvPr id="24581" name="Picture 7" descr="H:\игрушки\заяц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4651375"/>
            <a:ext cx="10985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C:\Documents and Settings\Пользователь\Рабочий стол\zveryraz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785225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388" y="1412875"/>
            <a:ext cx="4897437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«Узнай по силуэту»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C:\Documents and Settings\Пользователь\Рабочий стол\игрушки\pred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C:\Documents and Settings\Пользователь\Рабочий стол\игрушки\неваляшка cилуэт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933825"/>
            <a:ext cx="1657350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C:\Documents and Settings\Пользователь\Рабочий стол\игрушки\бараба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1844675"/>
            <a:ext cx="21050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C:\Documents and Settings\Пользователь\Рабочий стол\игрушки\матрёшка силуэт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2708275"/>
            <a:ext cx="1655763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C:\Documents and Settings\Пользователь\Рабочий стол\кубики силуэт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43213" y="1844675"/>
            <a:ext cx="2462212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7" descr="C:\Documents and Settings\Пользователь\Рабочий стол\игрушки\заяц силуэт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3" y="3429000"/>
            <a:ext cx="2374900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5" descr="C:\Documents and Settings\Пользователь\Рабочий стол\игрушки\матрёшка силуэт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2276475"/>
            <a:ext cx="10810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5" descr="C:\Documents and Settings\Пользователь\Рабочий стол\игрушки\матрёшка силуэт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2276475"/>
            <a:ext cx="6477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C:\Documents and Settings\Пользователь\Рабочий стол\zveryraz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8785225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388" y="1412875"/>
            <a:ext cx="7056437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«Игрушки для Тани и Вани»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2" descr="C:\Documents and Settings\Пользователь\Рабочий стол\игрушки\pred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" descr="C:\Documents and Settings\Пользователь\Рабочий стол\игрушки\игрушки 2.jpg"/>
          <p:cNvPicPr>
            <a:picLocks noChangeAspect="1" noChangeArrowheads="1"/>
          </p:cNvPicPr>
          <p:nvPr/>
        </p:nvPicPr>
        <p:blipFill>
          <a:blip r:embed="rId4"/>
          <a:srcRect l="3395" t="3804" r="1564" b="1103"/>
          <a:stretch>
            <a:fillRect/>
          </a:stretch>
        </p:blipFill>
        <p:spPr bwMode="auto">
          <a:xfrm>
            <a:off x="1187450" y="1844675"/>
            <a:ext cx="665321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12"/>
          <p:cNvSpPr txBox="1">
            <a:spLocks noChangeArrowheads="1"/>
          </p:cNvSpPr>
          <p:nvPr/>
        </p:nvSpPr>
        <p:spPr bwMode="auto">
          <a:xfrm>
            <a:off x="250825" y="5805488"/>
            <a:ext cx="8642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Таня и Ваня перепутали свои игрушки. Назови игрушки, указав, кому они принадлежат. (</a:t>
            </a:r>
            <a:r>
              <a:rPr lang="ru-RU" sz="2200" i="1">
                <a:latin typeface="Times New Roman" pitchFamily="18" charset="0"/>
                <a:cs typeface="Times New Roman" pitchFamily="18" charset="0"/>
              </a:rPr>
              <a:t>Ванин робот, а Танина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…..)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1C27404-69A5-4029-8BB7-7253E1D9C2D2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7650" name="Picture 2" descr="C:\Documents and Settings\Пользователь\Рабочий стол\игрушки\игрушки.jpg"/>
          <p:cNvPicPr>
            <a:picLocks noChangeAspect="1" noChangeArrowheads="1"/>
          </p:cNvPicPr>
          <p:nvPr/>
        </p:nvPicPr>
        <p:blipFill>
          <a:blip r:embed="rId2"/>
          <a:srcRect l="4282" t="1862" r="3386"/>
          <a:stretch>
            <a:fillRect/>
          </a:stretch>
        </p:blipFill>
        <p:spPr bwMode="auto">
          <a:xfrm>
            <a:off x="468313" y="1125538"/>
            <a:ext cx="7991475" cy="5360987"/>
          </a:xfrm>
          <a:prstGeom prst="rect">
            <a:avLst/>
          </a:prstGeom>
          <a:noFill/>
          <a:ln w="38100">
            <a:solidFill>
              <a:srgbClr val="984807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6013" y="620713"/>
            <a:ext cx="68357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игрушки спрятались на картинке?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68C9737-6371-40C7-94F9-F8A7D07462B9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8674" name="Picture 2" descr="C:\Documents and Settings\Пользователь\Рабочий стол\игрушки\2429_2_enl64_en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19" r="27319" b="58859"/>
          <a:stretch>
            <a:fillRect/>
          </a:stretch>
        </p:blipFill>
        <p:spPr bwMode="auto">
          <a:xfrm>
            <a:off x="4427538" y="1196975"/>
            <a:ext cx="16573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Documents and Settings\Пользователь\Рабочий стол\игрушки\мишк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1350" y="908050"/>
            <a:ext cx="18621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Documents and Settings\Пользователь\Рабочий стол\игрушки\мяч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997200"/>
            <a:ext cx="1176337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C:\Documents and Settings\Пользователь\Рабочий стол\игрушки\неваляшка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4221163"/>
            <a:ext cx="1527175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http://hobbyplus.ru/upload/iblock/df8/df83a8bcb71a036cee46ea999c66632e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3068638"/>
            <a:ext cx="23812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10"/>
          <p:cNvSpPr txBox="1">
            <a:spLocks noChangeArrowheads="1"/>
          </p:cNvSpPr>
          <p:nvPr/>
        </p:nvSpPr>
        <p:spPr bwMode="auto">
          <a:xfrm>
            <a:off x="2484438" y="1989138"/>
            <a:ext cx="1358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мягкий, </a:t>
            </a:r>
            <a:r>
              <a:rPr lang="en-US">
                <a:latin typeface="Arial" charset="0"/>
              </a:rPr>
              <a:t>   </a:t>
            </a:r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28680" name="TextBox 11"/>
          <p:cNvSpPr txBox="1">
            <a:spLocks noChangeArrowheads="1"/>
          </p:cNvSpPr>
          <p:nvPr/>
        </p:nvSpPr>
        <p:spPr bwMode="auto">
          <a:xfrm>
            <a:off x="6300788" y="2205038"/>
            <a:ext cx="1196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 – ……… </a:t>
            </a:r>
          </a:p>
        </p:txBody>
      </p:sp>
      <p:sp>
        <p:nvSpPr>
          <p:cNvPr id="28681" name="TextBox 12"/>
          <p:cNvSpPr txBox="1">
            <a:spLocks noChangeArrowheads="1"/>
          </p:cNvSpPr>
          <p:nvPr/>
        </p:nvSpPr>
        <p:spPr bwMode="auto">
          <a:xfrm>
            <a:off x="3132138" y="3644900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тяжёлая, </a:t>
            </a:r>
            <a:r>
              <a:rPr lang="en-US">
                <a:latin typeface="Arial" charset="0"/>
              </a:rPr>
              <a:t>   </a:t>
            </a:r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3779838" y="5157788"/>
            <a:ext cx="1244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новый,   а</a:t>
            </a:r>
          </a:p>
        </p:txBody>
      </p:sp>
      <p:sp>
        <p:nvSpPr>
          <p:cNvPr id="28683" name="TextBox 14"/>
          <p:cNvSpPr txBox="1">
            <a:spLocks noChangeArrowheads="1"/>
          </p:cNvSpPr>
          <p:nvPr/>
        </p:nvSpPr>
        <p:spPr bwMode="auto">
          <a:xfrm>
            <a:off x="6588125" y="3429000"/>
            <a:ext cx="1198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 – ……… </a:t>
            </a:r>
          </a:p>
        </p:txBody>
      </p:sp>
      <p:sp>
        <p:nvSpPr>
          <p:cNvPr id="28684" name="TextBox 15"/>
          <p:cNvSpPr txBox="1">
            <a:spLocks noChangeArrowheads="1"/>
          </p:cNvSpPr>
          <p:nvPr/>
        </p:nvSpPr>
        <p:spPr bwMode="auto">
          <a:xfrm>
            <a:off x="6875463" y="5373688"/>
            <a:ext cx="1198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 – ………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79613" y="549275"/>
            <a:ext cx="4895850" cy="86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«Скажи наоборот»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6" name="Picture 4" descr="http://igrushka-spb.ru/published/publicdata/IGRUSH12WA/attachments/SC/products_pictures/150924_c_enl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 t="30240" r="461" b="28181"/>
          <a:stretch>
            <a:fillRect/>
          </a:stretch>
        </p:blipFill>
        <p:spPr bwMode="auto">
          <a:xfrm>
            <a:off x="323850" y="4941888"/>
            <a:ext cx="36195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:\Documents and Settings\Пользователь\Рабочий стол\zveryraz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1676400" y="1447800"/>
            <a:ext cx="5688013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  <a:endParaRPr lang="ru-RU" sz="3600">
              <a:solidFill>
                <a:srgbClr val="40315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5363" name="Picture 3" descr="C:\Documents and Settings\Пользователь\Рабочий стол\pred48.jp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0" y="-762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82" name="Group 22"/>
          <p:cNvGraphicFramePr>
            <a:graphicFrameLocks noGrp="1"/>
          </p:cNvGraphicFramePr>
          <p:nvPr/>
        </p:nvGraphicFramePr>
        <p:xfrm>
          <a:off x="539750" y="2276475"/>
          <a:ext cx="8064500" cy="3291840"/>
        </p:xfrm>
        <a:graphic>
          <a:graphicData uri="http://schemas.openxmlformats.org/drawingml/2006/table">
            <a:tbl>
              <a:tblPr/>
              <a:tblGrid>
                <a:gridCol w="37449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9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диване в ряд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Куклы Катины сидят: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Ребёнок попеременно хлопает в ладоши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стучит кулачками.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Два медведя, Буратино,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весёлый Чиполлино,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котёнок, и слонёнок.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Загибает попеременно все пальчики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Раз, два, три, четыре, пять.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Разгибает поочерёдно все пальчики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Помогаем нашей Кате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 игрушки сосчитать.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Попеременно хлопает в ладоши и стучит кулачками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Documents and Settings\Пользователь\Рабочий стол\zveryraz1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119FEAE-8B08-437A-B2C9-D9FF44C4327B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684213" y="908050"/>
            <a:ext cx="184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/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88913"/>
            <a:ext cx="3327400" cy="4921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«Где игрушки?»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179388" y="765175"/>
            <a:ext cx="784860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Предложите ребёнку, составить  предложение (сказать, где находятся 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игрушки) по  демонстрируемому действию, перемещая игрушку. </a:t>
            </a:r>
          </a:p>
          <a:p>
            <a:r>
              <a:rPr lang="ru-RU" sz="2600">
                <a:latin typeface="Times New Roman" pitchFamily="18" charset="0"/>
                <a:cs typeface="Times New Roman" pitchFamily="18" charset="0"/>
              </a:rPr>
              <a:t>Пирамидка на столе, а машина под столом.</a:t>
            </a:r>
            <a:br>
              <a:rPr lang="ru-RU" sz="2600">
                <a:latin typeface="Times New Roman" pitchFamily="18" charset="0"/>
                <a:cs typeface="Times New Roman" pitchFamily="18" charset="0"/>
              </a:rPr>
            </a:br>
            <a:r>
              <a:rPr lang="ru-RU" sz="2600">
                <a:latin typeface="Times New Roman" pitchFamily="18" charset="0"/>
                <a:cs typeface="Times New Roman" pitchFamily="18" charset="0"/>
              </a:rPr>
              <a:t>Кукла на столе, а матрешка под столом.    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И т. п.</a:t>
            </a:r>
            <a:r>
              <a:rPr lang="ru-RU" sz="2800">
                <a:latin typeface="Arial" charset="0"/>
              </a:rPr>
              <a:t> </a:t>
            </a:r>
          </a:p>
          <a:p>
            <a:r>
              <a:rPr lang="ru-RU" sz="2800">
                <a:latin typeface="Arial" charset="0"/>
              </a:rPr>
              <a:t/>
            </a:r>
            <a:br>
              <a:rPr lang="ru-RU" sz="2800">
                <a:latin typeface="Arial" charset="0"/>
              </a:rPr>
            </a:br>
            <a:r>
              <a:rPr lang="ru-RU" sz="26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>
                <a:latin typeface="Times New Roman" pitchFamily="18" charset="0"/>
                <a:cs typeface="Times New Roman" pitchFamily="18" charset="0"/>
              </a:rPr>
            </a:br>
            <a:endParaRPr lang="ru-RU" sz="2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2" descr="C:\Documents and Settings\Пользователь\Рабочий стол\игрушки\pred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89575"/>
            <a:ext cx="72993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 descr="C:\Documents and Settings\Пользователь\Рабочий стол\игрушки\pred48.jpg"/>
          <p:cNvPicPr>
            <a:picLocks noChangeAspect="1" noChangeArrowheads="1"/>
          </p:cNvPicPr>
          <p:nvPr/>
        </p:nvPicPr>
        <p:blipFill>
          <a:blip r:embed="rId3"/>
          <a:srcRect t="-1591" r="74965"/>
          <a:stretch>
            <a:fillRect/>
          </a:stretch>
        </p:blipFill>
        <p:spPr bwMode="auto">
          <a:xfrm>
            <a:off x="7235825" y="5445125"/>
            <a:ext cx="19081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Пользователь\Рабочий стол\сто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133600"/>
            <a:ext cx="4081463" cy="331628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6393" name="Picture 6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4365625"/>
            <a:ext cx="515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" descr="C:\Documents and Settings\Пользователь\Рабочий стол\игрушки\кукла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1412875"/>
            <a:ext cx="8890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3" descr="C:\Documents and Settings\Пользователь\Рабочий стол\игрушки\пирамидка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4525" y="1844675"/>
            <a:ext cx="4572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Documents and Settings\Пользователь\Рабочий стол\тачк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62725" y="4149725"/>
            <a:ext cx="1077913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sy="-23000" kx="-800382" algn="bl" rotWithShape="0">
              <a:srgbClr val="000000">
                <a:alpha val="20000"/>
              </a:srgbClr>
            </a:outerShdw>
          </a:effectLst>
        </p:spPr>
      </p:pic>
      <p:pic>
        <p:nvPicPr>
          <p:cNvPr id="16397" name="Picture 4" descr="C:\Documents and Settings\Пользователь\Рабочий стол\стул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27088" y="2492375"/>
            <a:ext cx="1728787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5" descr="C:\Documents and Settings\Пользователь\Рабочий стол\игрушки\заяц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76375" y="3213100"/>
            <a:ext cx="608013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Documents and Settings\Пользователь\Рабочий стол\игрушки\футмяч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55875" y="4221163"/>
            <a:ext cx="688975" cy="693737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Пользователь\Рабочий стол\zveryraz14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07950" y="115888"/>
            <a:ext cx="4895850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«Какой, какая,</a:t>
            </a:r>
            <a:r>
              <a:rPr lang="en-US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какие?»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9"/>
          <p:cNvSpPr txBox="1">
            <a:spLocks noChangeArrowheads="1"/>
          </p:cNvSpPr>
          <p:nvPr/>
        </p:nvSpPr>
        <p:spPr bwMode="auto">
          <a:xfrm>
            <a:off x="179388" y="620713"/>
            <a:ext cx="81645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Кукла (какая?) – нарядная, красивая, большая, говорящая,….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Машина (какая?) - красивая, большая, легковая, грузовая,….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Мяч (какой?) – красивый, разноцветный, маленький,…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Самолет (какой?) – красивый, игрушечный, пластмассовый ,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388" y="2349500"/>
            <a:ext cx="7900987" cy="1692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«Хлопушки»</a:t>
            </a:r>
          </a:p>
          <a:p>
            <a:pPr>
              <a:defRPr/>
            </a:pP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Кук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-ла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ма-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-на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ю-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пи-ра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-мид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миш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мя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-чик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ку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-би-ки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мат-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рёш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гру-зо-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вик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ло-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пат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-ка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пупс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7413" name="Picture 2" descr="C:\Documents and Settings\Пользователь\Рабочий стол\игрушки\pred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18138"/>
            <a:ext cx="9144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548680"/>
            <a:ext cx="4824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А теперь перед следующей игрой расскажем какая у вас любимая игрушка? </a:t>
            </a:r>
          </a:p>
          <a:p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Давайте придумаем загадку с вашей любимой игрушкой.(Можно из детского сада).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8960"/>
            <a:ext cx="9144000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6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2" descr="D:\шаблоны для презентаций\Фоны для презентаций и бэйджиков\1 (164)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 l="3226" t="3773" r="4839" b="56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2988" y="692150"/>
            <a:ext cx="6096000" cy="9144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  <a:ea typeface="+mj-ea"/>
                <a:cs typeface="+mj-cs"/>
              </a:rPr>
              <a:t>ЗАГАДКИ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" pitchFamily="18" charset="0"/>
              <a:ea typeface="+mj-ea"/>
              <a:cs typeface="+mj-cs"/>
            </a:endParaRP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2771775" y="328453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Предложите ребёнку отгадать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загадки и объяснить, что ему помогло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их отгадать.</a:t>
            </a:r>
          </a:p>
        </p:txBody>
      </p:sp>
      <p:pic>
        <p:nvPicPr>
          <p:cNvPr id="18436" name="Picture 2" descr="C:\Documents and Settings\Пользователь\Рабочий стол\oldram46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333375"/>
            <a:ext cx="4365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8"/>
          <p:cNvSpPr txBox="1">
            <a:spLocks noChangeArrowheads="1"/>
          </p:cNvSpPr>
          <p:nvPr/>
        </p:nvSpPr>
        <p:spPr bwMode="auto">
          <a:xfrm>
            <a:off x="533400" y="1981200"/>
            <a:ext cx="63404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Ростом разные подружки,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похожи друг на дружку,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они сидят друг в дружке, 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всего одна игрушка.</a:t>
            </a:r>
          </a:p>
        </p:txBody>
      </p:sp>
      <p:pic>
        <p:nvPicPr>
          <p:cNvPr id="6" name="Picture 2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3429000"/>
            <a:ext cx="2209800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860800"/>
            <a:ext cx="19050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4365625"/>
            <a:ext cx="15287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4797425"/>
            <a:ext cx="1223963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5157788"/>
            <a:ext cx="968375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Пользователь\Рабочий стол\игрушки\матрё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5661025"/>
            <a:ext cx="6111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908175" y="260350"/>
            <a:ext cx="48529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914400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3400" y="1981200"/>
            <a:ext cx="6511925" cy="2862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Совсем не нужен ей водитель.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Ключом ее вы заведите —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Колесики начнут крутиться.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Поставьте — и она помчится.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ьзователь\Рабочий стол\тач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29142">
            <a:off x="2225675" y="3795713"/>
            <a:ext cx="40465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188913"/>
            <a:ext cx="406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4213" y="2205038"/>
            <a:ext cx="7134225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Зверь забавный сшит из плюша. </a:t>
            </a:r>
          </a:p>
          <a:p>
            <a:pPr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и лапы, есть и уши. </a:t>
            </a:r>
          </a:p>
          <a:p>
            <a:pPr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Меду зверю дай немного</a:t>
            </a:r>
          </a:p>
          <a:p>
            <a:pPr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устрой ему «берлогу».</a:t>
            </a:r>
          </a:p>
        </p:txBody>
      </p:sp>
      <p:pic>
        <p:nvPicPr>
          <p:cNvPr id="2051" name="Picture 3" descr="C:\Documents and Settings\Пользователь\Рабочий стол\игрушки\мишк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55487">
            <a:off x="5214938" y="3651250"/>
            <a:ext cx="2636837" cy="305752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16238" y="260350"/>
            <a:ext cx="3467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94360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686</TotalTime>
  <Words>476</Words>
  <Application>Microsoft Office PowerPoint</Application>
  <PresentationFormat>Экран (4:3)</PresentationFormat>
  <Paragraphs>109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</vt:lpstr>
      <vt:lpstr>Times New Roman</vt:lpstr>
      <vt:lpstr>Verdana</vt:lpstr>
      <vt:lpstr>Wingdings</vt:lpstr>
      <vt:lpstr>Профиль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Арсеьньева О. Ю.</dc:creator>
  <dc:description>http://aida.ucoz.ru</dc:description>
  <cp:lastModifiedBy>user</cp:lastModifiedBy>
  <cp:revision>84</cp:revision>
  <dcterms:created xsi:type="dcterms:W3CDTF">2013-11-12T09:48:11Z</dcterms:created>
  <dcterms:modified xsi:type="dcterms:W3CDTF">2020-10-01T13:55:06Z</dcterms:modified>
</cp:coreProperties>
</file>