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633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0" autoAdjust="0"/>
    <p:restoredTop sz="94645" autoAdjust="0"/>
  </p:normalViewPr>
  <p:slideViewPr>
    <p:cSldViewPr>
      <p:cViewPr varScale="1">
        <p:scale>
          <a:sx n="84" d="100"/>
          <a:sy n="84" d="100"/>
        </p:scale>
        <p:origin x="533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88338-1FD9-4424-847A-9BDC42480C76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6D3B9-A20A-4871-9BDA-1CE01C529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279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FB73C-AD75-4238-8DF0-DCC92B4C2291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80F84-3B74-48C9-9031-FBF563F23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1757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801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460927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522772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43125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264881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199296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234398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497625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861158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810323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917562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124696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B6128-9499-4F5C-BEF3-6B3763E58D3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438D7-B4D0-4840-9A91-DF924C97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95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microsoft.com/office/2007/relationships/hdphoto" Target="../media/hdphoto1.wdp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606234"/>
            <a:ext cx="4176464" cy="397489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haroni" panose="02010803020104030203" pitchFamily="2" charset="-79"/>
              </a:rPr>
              <a:t>Николай Михайлович Карамзин</a:t>
            </a:r>
            <a:br>
              <a:rPr lang="ru-RU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haroni" panose="02010803020104030203" pitchFamily="2" charset="-79"/>
              </a:rPr>
            </a:br>
            <a: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haroni" panose="02010803020104030203" pitchFamily="2" charset="-79"/>
              </a:rPr>
              <a:t/>
            </a:r>
            <a:b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haroni" panose="02010803020104030203" pitchFamily="2" charset="-79"/>
              </a:rPr>
            </a:br>
            <a:r>
              <a:rPr lang="ru-RU" sz="28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haroni" panose="02010803020104030203" pitchFamily="2" charset="-79"/>
              </a:rPr>
              <a:t>(1766 – 1826)</a:t>
            </a:r>
            <a:endParaRPr lang="ru-RU" sz="2800" b="1" i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5445224"/>
            <a:ext cx="5832648" cy="864095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  <a:t>Презентация ученицы 3 «А» класса ГБОУ «Школа им. </a:t>
            </a:r>
            <a:r>
              <a:rPr lang="ru-RU" sz="2400" b="1" dirty="0" err="1" smtClean="0">
                <a:solidFill>
                  <a:srgbClr val="663300"/>
                </a:solidFill>
                <a:latin typeface="Monotype Corsiva" panose="03010101010201010101" pitchFamily="66" charset="0"/>
              </a:rPr>
              <a:t>Н.М.Карамзина</a:t>
            </a:r>
            <a:r>
              <a:rPr lang="ru-RU" sz="2400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  <a:t>» </a:t>
            </a:r>
            <a:r>
              <a:rPr lang="ru-RU" sz="2400" b="1" dirty="0" err="1" smtClean="0">
                <a:solidFill>
                  <a:srgbClr val="663300"/>
                </a:solidFill>
                <a:latin typeface="Monotype Corsiva" panose="03010101010201010101" pitchFamily="66" charset="0"/>
              </a:rPr>
              <a:t>Фильчаговой</a:t>
            </a:r>
            <a:r>
              <a:rPr lang="ru-RU" sz="2400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  <a:t> Светланы</a:t>
            </a:r>
            <a:endParaRPr lang="ru-RU" sz="2400" b="1" dirty="0">
              <a:solidFill>
                <a:srgbClr val="6633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08087"/>
            <a:ext cx="3744416" cy="4362244"/>
          </a:xfrm>
          <a:prstGeom prst="ellipse">
            <a:avLst/>
          </a:prstGeom>
          <a:ln w="63500" cap="rnd">
            <a:solidFill>
              <a:srgbClr val="6633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92128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4474840" cy="108498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Детство и юность</a:t>
            </a:r>
            <a:endParaRPr lang="ru-RU" sz="3600" b="1" i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528" y="332656"/>
            <a:ext cx="3840427" cy="2880320"/>
          </a:xfrm>
          <a:prstGeom prst="rect">
            <a:avLst/>
          </a:prstGeom>
          <a:ln>
            <a:solidFill>
              <a:srgbClr val="6633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9" y="1480716"/>
            <a:ext cx="44500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Николай </a:t>
            </a:r>
            <a:r>
              <a:rPr lang="ru-RU" sz="2400" dirty="0"/>
              <a:t>Михайлович Карамзин родился 1 декабря 1766 года недалеко от Симбирска в усадьбе отца – отставного капитана Михаила Егоровича Карамзина.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9" y="3645024"/>
            <a:ext cx="84124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Род Карамзиных вел свою историю от татарского Кара-мурзы и был известен с 16 века.</a:t>
            </a:r>
          </a:p>
          <a:p>
            <a:pPr algn="just"/>
            <a:r>
              <a:rPr lang="ru-RU" sz="2400" dirty="0" smtClean="0"/>
              <a:t>Учился </a:t>
            </a:r>
            <a:r>
              <a:rPr lang="ru-RU" sz="2400" dirty="0"/>
              <a:t>Николай Карамзин сначала в частном пансионе в Симбирске, а в 12 лет его отправили в Москву. Когда ему исполнилось 17 лет, по настоянию отца Карамзин поступил на службу в Преображенский полк, но к военной карьере душа не лежала, и вскоре он вышел в отставку. </a:t>
            </a:r>
          </a:p>
          <a:p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181094" y="3235950"/>
            <a:ext cx="3269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/>
              <a:t>Памятник </a:t>
            </a:r>
            <a:r>
              <a:rPr lang="ru-RU" sz="1400" i="1" dirty="0" err="1" smtClean="0"/>
              <a:t>Н.М.Карамзину</a:t>
            </a:r>
            <a:r>
              <a:rPr lang="ru-RU" sz="1400" i="1" dirty="0" smtClean="0"/>
              <a:t> в Ульяновске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5480766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Литературная деятельность</a:t>
            </a:r>
            <a:endParaRPr lang="ru-RU" sz="3600" b="1" i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6854" y="1700808"/>
            <a:ext cx="5589946" cy="452663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Куда больше его интересовала литературная деятельность. В Москве Карамзин общался с известными писателями и участвовал в издании первого русского журнала для детей «Детское чтение для сердца и разума».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В </a:t>
            </a:r>
            <a:r>
              <a:rPr lang="ru-RU" sz="2400" dirty="0"/>
              <a:t>25 лет, съездив в Европу и пообщавшись там с великими учеными и </a:t>
            </a:r>
            <a:r>
              <a:rPr lang="ru-RU" sz="2400" dirty="0" smtClean="0"/>
              <a:t>литераторами, </a:t>
            </a:r>
            <a:r>
              <a:rPr lang="ru-RU" sz="2400" dirty="0"/>
              <a:t>он начал издавать «Московский журнал», затем участвовал в создании многих других </a:t>
            </a:r>
            <a:r>
              <a:rPr lang="ru-RU" sz="2400" dirty="0" smtClean="0"/>
              <a:t>сборников. 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kargovskaya\Desktop\окр мир\карамзин\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56793"/>
            <a:ext cx="2557303" cy="4670648"/>
          </a:xfrm>
          <a:prstGeom prst="rect">
            <a:avLst/>
          </a:prstGeom>
          <a:noFill/>
          <a:ln>
            <a:solidFill>
              <a:srgbClr val="66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6293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Русский язык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Произведения Карамзина оказали огромное влияние на развитие русского литературного языка. Он отказался от использования церковнославянской лексики и ввел в обиход множество новых слов: </a:t>
            </a:r>
          </a:p>
          <a:p>
            <a:pPr marL="720000" indent="0" algn="just">
              <a:buNone/>
            </a:pPr>
            <a:r>
              <a:rPr lang="ru-RU" sz="2400" b="1" i="1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«благотворительность»,</a:t>
            </a:r>
          </a:p>
          <a:p>
            <a:pPr marL="720000" indent="0" algn="just">
              <a:buNone/>
            </a:pPr>
            <a:r>
              <a:rPr lang="ru-RU" sz="2400" b="1" i="1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 «достопримечательность»,</a:t>
            </a:r>
          </a:p>
          <a:p>
            <a:pPr marL="720000" indent="0" algn="just">
              <a:buNone/>
            </a:pPr>
            <a:r>
              <a:rPr lang="ru-RU" sz="2400" b="1" i="1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 «ответственность»,</a:t>
            </a:r>
          </a:p>
          <a:p>
            <a:pPr marL="720000" indent="0" algn="just">
              <a:buNone/>
            </a:pPr>
            <a:r>
              <a:rPr lang="ru-RU" sz="2400" b="1" i="1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 «промышленность» и другие.</a:t>
            </a:r>
            <a:r>
              <a:rPr lang="ru-RU" sz="24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Кроме того, он одним из первых начал использовать букву </a:t>
            </a:r>
            <a:r>
              <a:rPr lang="ru-RU" sz="2400" b="1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«ё».</a:t>
            </a:r>
            <a:endParaRPr lang="ru-RU" sz="2400" b="1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2636912"/>
            <a:ext cx="223224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  <a:t>ё</a:t>
            </a:r>
            <a:endParaRPr lang="ru-RU" sz="13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7951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9401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Историограф </a:t>
            </a:r>
            <a:br>
              <a:rPr lang="ru-RU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Российской империи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628800"/>
            <a:ext cx="8208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Но на рубеже 18 и 19 веков в жизни Карамзина наступил </a:t>
            </a:r>
            <a:r>
              <a:rPr lang="ru-RU" sz="2400" dirty="0"/>
              <a:t>поворот. Он заинтересовался историей. В конце 1790-х он написал повесть «Марфа-посадница, или Покорение </a:t>
            </a:r>
            <a:r>
              <a:rPr lang="ru-RU" sz="2400" dirty="0" err="1"/>
              <a:t>Новагорода</a:t>
            </a:r>
            <a:r>
              <a:rPr lang="ru-RU" sz="2400" dirty="0"/>
              <a:t>» о событиях времен Ивана </a:t>
            </a:r>
            <a:r>
              <a:rPr lang="en-US" sz="2400" dirty="0"/>
              <a:t>III</a:t>
            </a:r>
            <a:r>
              <a:rPr lang="ru-RU" sz="2400" dirty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0532" y="3198460"/>
            <a:ext cx="55716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А в 1803 году указом императора Александра </a:t>
            </a:r>
            <a:r>
              <a:rPr lang="en-US" sz="2400" dirty="0"/>
              <a:t>I</a:t>
            </a:r>
            <a:r>
              <a:rPr lang="ru-RU" sz="2400" dirty="0"/>
              <a:t> Николай Михайлович Карамзин был назначен на должность историографа с ежегодным жалованием 2000 рублей в год. И </a:t>
            </a:r>
            <a:r>
              <a:rPr lang="ru-RU" sz="2400" dirty="0" smtClean="0"/>
              <a:t>начал писать </a:t>
            </a:r>
            <a:r>
              <a:rPr lang="ru-RU" sz="2400" dirty="0"/>
              <a:t>знаменитую «Историю государства Российского», тем самым открыв историю России для широкой публики. </a:t>
            </a:r>
          </a:p>
        </p:txBody>
      </p:sp>
      <p:pic>
        <p:nvPicPr>
          <p:cNvPr id="5128" name="Picture 8" descr="C:\Users\kargovskaya\Desktop\окр мир\карамзин\История_государства_Российского._Титульный_лист 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2088" y="2877190"/>
            <a:ext cx="2548587" cy="3755219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5944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«История государства Российского» (1818)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681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i="1" dirty="0" smtClean="0"/>
              <a:t>«</a:t>
            </a:r>
            <a:r>
              <a:rPr lang="ru-RU" sz="2400" b="1" i="1" dirty="0"/>
              <a:t>Древняя Россия, казалось, найдена Карамзиным, как Америка – Колумбом</a:t>
            </a:r>
            <a:r>
              <a:rPr lang="ru-RU" sz="2400" b="1" i="1" dirty="0" smtClean="0"/>
              <a:t>»,</a:t>
            </a:r>
            <a:r>
              <a:rPr lang="ru-RU" sz="2400" dirty="0" smtClean="0"/>
              <a:t> - писал Пушкин. </a:t>
            </a:r>
          </a:p>
          <a:p>
            <a:pPr marL="0" indent="0" algn="just">
              <a:buNone/>
            </a:pPr>
            <a:r>
              <a:rPr lang="ru-RU" sz="2400" dirty="0" smtClean="0"/>
              <a:t>Первые 8 томов «Истории» вышли в продажу в 1818 году, и трехтысячный тираж разошелся в течение месяца.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356992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Затем </a:t>
            </a:r>
            <a:r>
              <a:rPr lang="ru-RU" sz="2400" dirty="0"/>
              <a:t>вышли еще 3 тома, а незаконченный 12-й был издан уже после смерти историка в 1826 году.</a:t>
            </a:r>
          </a:p>
          <a:p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717032"/>
            <a:ext cx="4367807" cy="29130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6633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55576" y="5956210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Памятник </a:t>
            </a:r>
            <a:r>
              <a:rPr lang="ru-RU" i="1" dirty="0" err="1" smtClean="0"/>
              <a:t>Н.М.Карамзину</a:t>
            </a:r>
            <a:r>
              <a:rPr lang="ru-RU" i="1" dirty="0" smtClean="0"/>
              <a:t> в Остафьеве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2136972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kargovskaya\Desktop\окр мир\карамзин\f78f59d37d54983bca3aa05bb0f70a39_jpg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731036"/>
            <a:ext cx="5040560" cy="3673179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Школа им. </a:t>
            </a:r>
            <a:r>
              <a:rPr lang="ru-RU" b="1" i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Н.М.Карамзина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3224" y="1207729"/>
            <a:ext cx="8003232" cy="15841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В Ульяновске (бывшем Симбирске), где родился </a:t>
            </a:r>
            <a:r>
              <a:rPr lang="ru-RU" sz="2400" dirty="0" err="1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Н.М.Карамзин</a:t>
            </a:r>
            <a:r>
              <a:rPr lang="ru-RU" sz="24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, ему установлен памятник, в подмосковной усадьбе </a:t>
            </a:r>
            <a:r>
              <a:rPr lang="ru-RU" sz="2400" dirty="0" err="1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Остафьево</a:t>
            </a:r>
            <a:r>
              <a:rPr lang="ru-RU" sz="24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 – памятный знак в виде бронзовых томов его «Истории».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2731036"/>
            <a:ext cx="5112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А в Москве его именем названы проезд Карамзина и наша школа.</a:t>
            </a:r>
            <a:endParaRPr lang="ru-RU" sz="2400" dirty="0" smtClean="0">
              <a:ea typeface="Calibri"/>
              <a:cs typeface="Times New Roman"/>
            </a:endParaRPr>
          </a:p>
          <a:p>
            <a:pPr algn="just"/>
            <a:endParaRPr lang="ru-RU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625017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413</Words>
  <Application>Microsoft Office PowerPoint</Application>
  <PresentationFormat>Экран (4:3)</PresentationFormat>
  <Paragraphs>29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Aharoni</vt:lpstr>
      <vt:lpstr>Arial</vt:lpstr>
      <vt:lpstr>Bookman Old Style</vt:lpstr>
      <vt:lpstr>Calibri</vt:lpstr>
      <vt:lpstr>Comic Sans MS</vt:lpstr>
      <vt:lpstr>Monotype Corsiva</vt:lpstr>
      <vt:lpstr>Times New Roman</vt:lpstr>
      <vt:lpstr>Тема Office</vt:lpstr>
      <vt:lpstr>Николай Михайлович Карамзин  (1766 – 1826)</vt:lpstr>
      <vt:lpstr>Детство и юность</vt:lpstr>
      <vt:lpstr>Литературная деятельность</vt:lpstr>
      <vt:lpstr>Русский язык</vt:lpstr>
      <vt:lpstr>Историограф  Российской империи</vt:lpstr>
      <vt:lpstr>«История государства Российского» (1818)</vt:lpstr>
      <vt:lpstr>Школа им. Н.М.Карамзина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«Николай Михайлович Карамзин»</dc:title>
  <dc:creator>Карговская Елена / Elena Kargovskaya</dc:creator>
  <cp:lastModifiedBy>User</cp:lastModifiedBy>
  <cp:revision>21</cp:revision>
  <cp:lastPrinted>2017-03-29T13:47:09Z</cp:lastPrinted>
  <dcterms:created xsi:type="dcterms:W3CDTF">2017-03-29T11:18:44Z</dcterms:created>
  <dcterms:modified xsi:type="dcterms:W3CDTF">2020-11-21T16:23:29Z</dcterms:modified>
</cp:coreProperties>
</file>