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D07105-2F88-421D-9222-C19AD01F959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67D8EB-B468-4164-AB85-043A631D24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29600" cy="18288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Осенние изменения в природе</a:t>
            </a:r>
            <a:endParaRPr lang="ru-RU" sz="54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priroda-osen-les-derev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9619" y="2348880"/>
            <a:ext cx="6840759" cy="410445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4788024" y="6211669"/>
            <a:ext cx="4001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Орлова Н.С. Воспитатель ГБДОУ №37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Невского района Санкт-Петербурга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348880"/>
            <a:ext cx="3721596" cy="4031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epositphotos_22342153-stock-illustration-weather-icons-with-sun-clou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348880"/>
            <a:ext cx="3985592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476672"/>
            <a:ext cx="810529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2060"/>
                </a:solidFill>
                <a:effectLst/>
              </a:rPr>
              <a:t>Солнышко светит все реже. </a:t>
            </a:r>
          </a:p>
          <a:p>
            <a:pPr algn="ctr"/>
            <a:r>
              <a:rPr lang="ru-RU" sz="4800" b="1" cap="none" spc="0" dirty="0" smtClean="0">
                <a:ln/>
                <a:solidFill>
                  <a:srgbClr val="002060"/>
                </a:solidFill>
                <a:effectLst/>
              </a:rPr>
              <a:t>Часто идут дожди.</a:t>
            </a:r>
            <a:endParaRPr lang="ru-RU" sz="4800" b="1" cap="none" spc="0" dirty="0">
              <a:ln/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987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212976"/>
            <a:ext cx="4155483" cy="3117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7f228e672364eba2b9cb79b82d2878b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212976"/>
            <a:ext cx="407413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43608" y="332656"/>
            <a:ext cx="6926447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Листья окрашиваются 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разные цвета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(красный, желтый,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оранжевый, коричневый).</a:t>
            </a:r>
            <a:endParaRPr lang="ru-RU" sz="4400" b="1" cap="none" spc="0" dirty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09451560_er-pogo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140968"/>
            <a:ext cx="4320480" cy="2764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forest-4095933_12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140968"/>
            <a:ext cx="410606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2696" y="764704"/>
            <a:ext cx="873816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 деревьев падают все листья. </a:t>
            </a:r>
          </a:p>
          <a:p>
            <a:pPr algn="ctr"/>
            <a:r>
              <a:rPr lang="ru-RU" sz="4400" b="1" spc="150" dirty="0" smtClean="0">
                <a:ln w="1143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Деревья становятся голыми</a:t>
            </a:r>
            <a:r>
              <a:rPr lang="ru-RU" sz="4400" b="1" spc="150" dirty="0" smtClean="0">
                <a:ln w="11430">
                  <a:solidFill>
                    <a:srgbClr val="002060"/>
                  </a:solidFill>
                </a:ln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ru-RU" sz="4400" b="1" spc="150" dirty="0">
              <a:ln w="11430">
                <a:solidFill>
                  <a:srgbClr val="002060"/>
                </a:solidFill>
              </a:ln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0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133" y="2852936"/>
            <a:ext cx="3798594" cy="3232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7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852936"/>
            <a:ext cx="4708201" cy="3177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629808" y="260648"/>
            <a:ext cx="570951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Птицы улетают</a:t>
            </a:r>
          </a:p>
          <a:p>
            <a:pPr algn="ctr"/>
            <a:r>
              <a:rPr lang="ru-RU" sz="60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теплые края.</a:t>
            </a:r>
            <a:endParaRPr lang="ru-RU" sz="60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da-priroda-l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996952"/>
            <a:ext cx="4895640" cy="3267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yz7ejlYhEp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916832"/>
            <a:ext cx="3630414" cy="4360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260648"/>
            <a:ext cx="82377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На у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лице стало 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холоднее. 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Появились лужицы.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rgbClr val="FFC000"/>
      </a:dk1>
      <a:lt1>
        <a:srgbClr val="FFC000"/>
      </a:lt1>
      <a:dk2>
        <a:srgbClr val="FFC000"/>
      </a:dk2>
      <a:lt2>
        <a:srgbClr val="FFFF00"/>
      </a:lt2>
      <a:accent1>
        <a:srgbClr val="FFFF00"/>
      </a:accent1>
      <a:accent2>
        <a:srgbClr val="FFC000"/>
      </a:accent2>
      <a:accent3>
        <a:srgbClr val="FF0000"/>
      </a:accent3>
      <a:accent4>
        <a:srgbClr val="C00000"/>
      </a:accent4>
      <a:accent5>
        <a:srgbClr val="92D050"/>
      </a:accent5>
      <a:accent6>
        <a:srgbClr val="FFFF00"/>
      </a:accent6>
      <a:hlink>
        <a:srgbClr val="AE9638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</TotalTime>
  <Words>62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Осенние изменения в природе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6</cp:revision>
  <dcterms:created xsi:type="dcterms:W3CDTF">2019-11-08T21:04:57Z</dcterms:created>
  <dcterms:modified xsi:type="dcterms:W3CDTF">2020-03-23T06:41:00Z</dcterms:modified>
</cp:coreProperties>
</file>