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260648"/>
            <a:ext cx="6264696" cy="2209800"/>
          </a:xfrm>
        </p:spPr>
        <p:txBody>
          <a:bodyPr/>
          <a:lstStyle/>
          <a:p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Полезные и ядовитые</a:t>
            </a:r>
            <a:b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кустарники</a:t>
            </a:r>
            <a:endParaRPr lang="ru-RU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3766" y="5105400"/>
            <a:ext cx="6560234" cy="1752600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Петропавлова Галина</a:t>
            </a:r>
          </a:p>
          <a:p>
            <a:r>
              <a:rPr lang="ru-RU" dirty="0" smtClean="0"/>
              <a:t>МДОУ «Детский сад №71»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ineas\Desktop\4321\ZX0K1gpW1c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476672"/>
            <a:ext cx="4032448" cy="53765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844824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Калина красная , полезный кустарник.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ineas\Desktop\4321\ynO-qvqYiL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476672"/>
            <a:ext cx="4397685" cy="58635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348880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Ирга, полезный кустарник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neas\Desktop\4321\8lzoP1HXml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88640"/>
            <a:ext cx="4824536" cy="643271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132856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Волчья ягода, ядовитый кустарник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ineas\Desktop\4321\97xJwv0tX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332656"/>
            <a:ext cx="4608512" cy="61446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772816"/>
            <a:ext cx="21602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Барыня-ягода, полезный кустарник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ineas\Desktop\4321\DoK177yq-w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332656"/>
            <a:ext cx="4608512" cy="61446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988840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Шиповник, полезный кустарник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ineas\Desktop\4321\8gfPN3SYya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404664"/>
            <a:ext cx="4608512" cy="61446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2348880"/>
            <a:ext cx="22322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Крушина ломкая , ядовитый кустарник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neas\Desktop\4321\1ReN9E1Vqf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404664"/>
            <a:ext cx="4289673" cy="57195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204864"/>
            <a:ext cx="30963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Чёрноплодная рябина, полезный кустарник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3212" y="620688"/>
            <a:ext cx="8580788" cy="286816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4716016" y="4005064"/>
            <a:ext cx="2880320" cy="2016224"/>
          </a:xfrm>
          <a:prstGeom prst="smileyFac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</TotalTime>
  <Words>50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Полезные и ядовитые  кустарники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ядовитые  кустарники</dc:title>
  <dc:creator>Mineas</dc:creator>
  <cp:lastModifiedBy>Mineas</cp:lastModifiedBy>
  <cp:revision>4</cp:revision>
  <dcterms:created xsi:type="dcterms:W3CDTF">2020-11-21T15:31:56Z</dcterms:created>
  <dcterms:modified xsi:type="dcterms:W3CDTF">2020-11-21T15:57:29Z</dcterms:modified>
</cp:coreProperties>
</file>