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35C0D-32F4-4FC3-97A1-2311D44BE09F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6C7C-24B0-47BB-A999-174800287F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35C0D-32F4-4FC3-97A1-2311D44BE09F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6C7C-24B0-47BB-A999-174800287F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35C0D-32F4-4FC3-97A1-2311D44BE09F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6C7C-24B0-47BB-A999-174800287F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35C0D-32F4-4FC3-97A1-2311D44BE09F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6C7C-24B0-47BB-A999-174800287F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35C0D-32F4-4FC3-97A1-2311D44BE09F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6C7C-24B0-47BB-A999-174800287F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35C0D-32F4-4FC3-97A1-2311D44BE09F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6C7C-24B0-47BB-A999-174800287F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35C0D-32F4-4FC3-97A1-2311D44BE09F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6C7C-24B0-47BB-A999-174800287F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35C0D-32F4-4FC3-97A1-2311D44BE09F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6C7C-24B0-47BB-A999-174800287F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35C0D-32F4-4FC3-97A1-2311D44BE09F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6C7C-24B0-47BB-A999-174800287F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35C0D-32F4-4FC3-97A1-2311D44BE09F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6C7C-24B0-47BB-A999-174800287F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35C0D-32F4-4FC3-97A1-2311D44BE09F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6C7C-24B0-47BB-A999-174800287F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235C0D-32F4-4FC3-97A1-2311D44BE09F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B6C7C-24B0-47BB-A999-174800287F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2.infourok.ru/uploads/ex/0539/0004aca0-96096572/2/640/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0533" y="-142900"/>
            <a:ext cx="9334533" cy="7000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Моя школа находится по адресу: Санкт-Петербург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, 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Колпинский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район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улица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Раумская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дом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9.</a:t>
            </a:r>
            <a:r>
              <a:rPr lang="ru-RU" b="1" i="1" dirty="0"/>
              <a:t/>
            </a:r>
            <a:br>
              <a:rPr lang="ru-RU" b="1" i="1" dirty="0"/>
            </a:b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с текстом    </a:t>
            </a:r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3578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AutoShape 2" descr="ÐÐ°ÑÑÐ¸Ð½ÐºÐ¸ Ð¿Ð¾ Ð·Ð°Ð¿ÑÐ¾ÑÑ ÐºÐ½Ð¸Ð³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 descr="ÐÐ°ÑÑÐ¸Ð½ÐºÐ¸ Ð¿Ð¾ Ð·Ð°Ð¿ÑÐ¾ÑÑ ÐºÐ½Ð¸Ð³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434094"/>
            <a:ext cx="7345868" cy="53716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Какие чувства испытывал   Юрий Гагарин во время спуска корабля и приземления на Землю?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Почему жена лесника сначала не поверила, что перед ней космонавт?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Ответы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64357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1)16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2) обеспокоившее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3) уверенно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4) любопытно наблюдавших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5) все были близкими и родными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6) 1,3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7) 18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8) товарищи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2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всё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00174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Мой результат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8" name="AutoShape 2" descr="ÐÐ°ÑÑÐ¸Ð½ÐºÐ¸ Ð¿Ð¾ Ð·Ð°Ð¿ÑÐ¾ÑÑ ÑÐ¼Ð°Ð¹Ð»Ð¸Ðº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82" name="Picture 6" descr="ÐÐ°ÑÑÐ¸Ð½ÐºÐ¸ Ð¿Ð¾ Ð·Ð°Ð¿ÑÐ¾ÑÑ ÑÐ¼Ð°Ð¹Ð»Ð¸ÐºÐ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1585" y="1643050"/>
            <a:ext cx="5954274" cy="500066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5429264"/>
          </a:xfrm>
        </p:spPr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10 из 10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57298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9-8</a:t>
            </a:r>
            <a:endParaRPr lang="ru-RU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7650" name="Picture 2" descr="ÐÐ°ÑÑÐ¸Ð½ÐºÐ¸ Ð¿Ð¾ Ð·Ð°Ð¿ÑÐ¾ÑÑ ÑÐ¼Ð°Ð¹Ð»Ð¸ÐºÐ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1357298"/>
            <a:ext cx="9514702" cy="5500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6-7</a:t>
            </a:r>
            <a:endParaRPr lang="ru-RU" sz="7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542926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8674" name="Picture 2" descr="ÐÐ°ÑÑÐ¸Ð½ÐºÐ¸ Ð¿Ð¾ Ð·Ð°Ð¿ÑÐ¾ÑÑ ÑÐ¼Ð°Ð¹Ð»Ð¸ÐºÐ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490773"/>
            <a:ext cx="4744446" cy="53672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 и меньше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ÐÐ°ÑÑÐ¸Ð½ÐºÐ¸ Ð¿Ð¾ Ð·Ð°Ð¿ÑÐ¾ÑÑ ÑÐ¼Ð°Ð¹Ð»Ð¸ÐºÐ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4872" y="1357298"/>
            <a:ext cx="7116128" cy="5500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28728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9144000" cy="5500702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742950" lvl="0" indent="-742950">
              <a:buAutoNum type="arabicPeriod"/>
            </a:pPr>
            <a:endParaRPr lang="ru-RU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742950" lvl="0" indent="-742950">
              <a:buAutoNum type="arabicPeriod"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Сочинение на лингвистическую тему «Роль уточняющих членов предложения в речи»</a:t>
            </a:r>
          </a:p>
          <a:p>
            <a:pPr marL="742950" lvl="0" indent="-742950">
              <a:buNone/>
            </a:pP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2. Сочинение-рассуждение </a:t>
            </a: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«Важно ли сегодня продолжать изучение космоса?» 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Обособление </a:t>
            </a:r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уточняющих членов предложения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st.depositphotos.com/2010047/2144/i/450/depositphotos_21443135-stock-photo-3d-small-with-a-questi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84155"/>
            <a:ext cx="3357586" cy="39552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Уточнение – это переход от более широкого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понятия</a:t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к более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узкому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450850" algn="l">
              <a:tabLst>
                <a:tab pos="541338" algn="l"/>
                <a:tab pos="722313" algn="l"/>
              </a:tabLst>
            </a:pPr>
            <a:r>
              <a:rPr lang="ru-RU" sz="5400" i="1" dirty="0" smtClean="0">
                <a:latin typeface="Times New Roman" pitchFamily="18" charset="0"/>
                <a:cs typeface="Times New Roman" pitchFamily="18" charset="0"/>
              </a:rPr>
              <a:t>  Впереди</a:t>
            </a:r>
            <a:r>
              <a:rPr lang="ru-RU" sz="54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5400" b="1" i="1" dirty="0">
                <a:latin typeface="Times New Roman" pitchFamily="18" charset="0"/>
                <a:cs typeface="Times New Roman" pitchFamily="18" charset="0"/>
              </a:rPr>
              <a:t>том берегу туманного моря</a:t>
            </a:r>
            <a:r>
              <a:rPr lang="ru-RU" sz="5400" i="1" dirty="0">
                <a:latin typeface="Times New Roman" pitchFamily="18" charset="0"/>
                <a:cs typeface="Times New Roman" pitchFamily="18" charset="0"/>
              </a:rPr>
              <a:t>, виднелись лесистые холмы. </a:t>
            </a:r>
            <a:r>
              <a:rPr lang="ru-RU" sz="5400" dirty="0"/>
              <a:t/>
            </a:r>
            <a:br>
              <a:rPr lang="ru-RU" sz="5400" dirty="0"/>
            </a:b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marL="450850" algn="l"/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1) Вверху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над вершинами дубов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, собирались облака.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отправились и бродили долго,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до вечера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наивно,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по-детски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, вытер пальцами глаза.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Глаза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не слепил уже белый,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отсветами заката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, снег.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Выводы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5429264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Уточняющие члены предложения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buNone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1) могут быть выражены  словом или словосочетанием;</a:t>
            </a:r>
          </a:p>
          <a:p>
            <a:pPr>
              <a:buNone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2) обособляются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запятыми, реже тире;</a:t>
            </a:r>
          </a:p>
          <a:p>
            <a:pPr>
              <a:buNone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3) являются тем же членом предложения,</a:t>
            </a: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что и уточняемое ими понятие.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pPr marL="541338" algn="l"/>
            <a:r>
              <a:rPr lang="ru-RU" sz="5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1. Встретимся </a:t>
            </a:r>
            <a:r>
              <a:rPr lang="ru-RU" sz="5400" b="1" i="1" dirty="0">
                <a:latin typeface="Times New Roman" pitchFamily="18" charset="0"/>
                <a:cs typeface="Times New Roman" pitchFamily="18" charset="0"/>
              </a:rPr>
              <a:t>завтра, </a:t>
            </a: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5400" b="1" i="1" dirty="0">
                <a:latin typeface="Times New Roman" pitchFamily="18" charset="0"/>
                <a:cs typeface="Times New Roman" pitchFamily="18" charset="0"/>
              </a:rPr>
              <a:t>театре, возле кассы</a:t>
            </a: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5400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 2. Дети </a:t>
            </a:r>
            <a:r>
              <a:rPr lang="ru-RU" sz="5400" b="1" i="1" dirty="0">
                <a:latin typeface="Times New Roman" pitchFamily="18" charset="0"/>
                <a:cs typeface="Times New Roman" pitchFamily="18" charset="0"/>
              </a:rPr>
              <a:t>расположились </a:t>
            </a: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5400" b="1" i="1" dirty="0">
                <a:latin typeface="Times New Roman" pitchFamily="18" charset="0"/>
                <a:cs typeface="Times New Roman" pitchFamily="18" charset="0"/>
              </a:rPr>
              <a:t>поляне между кустами.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>
                <a:latin typeface="Times New Roman" pitchFamily="18" charset="0"/>
                <a:cs typeface="Times New Roman" pitchFamily="18" charset="0"/>
              </a:rPr>
            </a:br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marL="361950" indent="-361950"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1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Дети расположились на поляне между кустами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(поляна окружена кустами, а на самой поляне их нет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Дети расположились на поляне,  между кустами 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(кусты находятся на самой поляне)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В Санкт-Петербурге,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Пушкинском районе,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на Софийском бульваре,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школе №403,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расположен  музей 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Бухенвальдский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набат»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213</Words>
  <Application>Microsoft Office PowerPoint</Application>
  <PresentationFormat>Экран (4:3)</PresentationFormat>
  <Paragraphs>46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    Обособление уточняющих членов предложения</vt:lpstr>
      <vt:lpstr>Уточнение – это переход от более широкого понятия  к более узкому  </vt:lpstr>
      <vt:lpstr>  Впереди, на том берегу туманного моря, виднелись лесистые холмы.  </vt:lpstr>
      <vt:lpstr> 1) Вверху, над вершинами дубов, собирались облака.  2) Мы отправились и бродили долго, до вечера.  3) Он наивно, по-детски, вытер пальцами глаза.  4) Глаза не слепил уже белый, с отсветами заката, снег.    </vt:lpstr>
      <vt:lpstr>Выводы:</vt:lpstr>
      <vt:lpstr> 1. Встретимся завтра,  в театре, возле кассы.     2. Дети расположились  на поляне между кустами. </vt:lpstr>
      <vt:lpstr>   1) Дети расположились на поляне между кустами (поляна окружена кустами, а на самой поляне их нет).  2) Дети расположились на поляне,  между кустами  (кусты находятся на самой поляне). </vt:lpstr>
      <vt:lpstr>В Санкт-Петербурге,  в Пушкинском районе,   на Софийском бульваре,  в школе №403,  расположен  музей  «Бухенвальдский набат». </vt:lpstr>
      <vt:lpstr>Моя школа находится по адресу: Санкт-Петербург,  Колпинский район,  улица Раумская,  дом 9. </vt:lpstr>
      <vt:lpstr>Работа с текстом    ?</vt:lpstr>
      <vt:lpstr>Какие чувства испытывал   Юрий Гагарин во время спуска корабля и приземления на Землю?</vt:lpstr>
      <vt:lpstr>Почему жена лесника сначала не поверила, что перед ней космонавт?</vt:lpstr>
      <vt:lpstr>Ответы</vt:lpstr>
      <vt:lpstr>Мой результат</vt:lpstr>
      <vt:lpstr>9-8</vt:lpstr>
      <vt:lpstr>6-7</vt:lpstr>
      <vt:lpstr>5 и меньше</vt:lpstr>
      <vt:lpstr> Домашнее задание: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Обособление уточняющих членов предложения</dc:title>
  <dc:creator>Хозяин</dc:creator>
  <cp:lastModifiedBy>ПК307</cp:lastModifiedBy>
  <cp:revision>20</cp:revision>
  <dcterms:created xsi:type="dcterms:W3CDTF">2018-04-15T17:25:10Z</dcterms:created>
  <dcterms:modified xsi:type="dcterms:W3CDTF">2018-04-16T09:15:53Z</dcterms:modified>
</cp:coreProperties>
</file>