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82" r:id="rId5"/>
    <p:sldId id="260" r:id="rId6"/>
    <p:sldId id="283" r:id="rId7"/>
    <p:sldId id="263" r:id="rId8"/>
    <p:sldId id="264" r:id="rId9"/>
    <p:sldId id="266" r:id="rId10"/>
    <p:sldId id="268" r:id="rId11"/>
    <p:sldId id="289" r:id="rId12"/>
    <p:sldId id="271" r:id="rId13"/>
    <p:sldId id="273" r:id="rId14"/>
    <p:sldId id="274" r:id="rId15"/>
    <p:sldId id="285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415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08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46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514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07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45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380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949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84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723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062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C86AD-1D60-4BED-8A56-8864F4C07180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6CA66-B3B0-4354-A3AC-A04D97B7C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68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1.infourok.ru/uploads/ex/02b6/0000163d-d15293fb/9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053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751618"/>
            <a:ext cx="806489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  <a:p>
            <a:r>
              <a:rPr lang="ru-RU" sz="2800" dirty="0"/>
              <a:t>   Проект : «Будь здоров, малыш!»</a:t>
            </a:r>
          </a:p>
          <a:p>
            <a:endParaRPr lang="ru-RU" sz="2800" dirty="0"/>
          </a:p>
          <a:p>
            <a:r>
              <a:rPr lang="ru-RU" sz="2800" dirty="0"/>
              <a:t>                                          </a:t>
            </a:r>
            <a:r>
              <a:rPr lang="ru-RU" dirty="0"/>
              <a:t>Подготовила: </a:t>
            </a:r>
          </a:p>
          <a:p>
            <a:r>
              <a:rPr lang="ru-RU" dirty="0"/>
              <a:t>                                   Юрченко Светлана Витальевна </a:t>
            </a:r>
          </a:p>
          <a:p>
            <a:r>
              <a:rPr lang="ru-RU" dirty="0"/>
              <a:t>                                                             воспитатель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340846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МАДОУ «Детский сад№6»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г.Гусев</a:t>
            </a:r>
            <a:endParaRPr lang="ru-RU" dirty="0"/>
          </a:p>
        </p:txBody>
      </p:sp>
      <p:pic>
        <p:nvPicPr>
          <p:cNvPr id="7" name="Picture 2" descr="https://ds01.infourok.ru/uploads/ex/02b6/0000163d-d15293fb/9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40" y="-20536"/>
            <a:ext cx="9144000" cy="713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07904" y="620689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МАДОУ «Детский сад№6»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г.Гусев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967062"/>
            <a:ext cx="646246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Проект : «Будь здоров, малыш!»</a:t>
            </a:r>
          </a:p>
          <a:p>
            <a:endParaRPr lang="ru-RU" sz="2800" dirty="0"/>
          </a:p>
          <a:p>
            <a:r>
              <a:rPr lang="ru-RU" sz="2800" dirty="0"/>
              <a:t>              </a:t>
            </a:r>
            <a:r>
              <a:rPr lang="ru-RU" sz="2800" dirty="0" smtClean="0"/>
              <a:t>            </a:t>
            </a:r>
            <a:r>
              <a:rPr lang="ru-RU" sz="1400" dirty="0" smtClean="0"/>
              <a:t>По продолжительности: краткосрочный</a:t>
            </a:r>
            <a:r>
              <a:rPr lang="ru-RU" sz="2800" dirty="0" smtClean="0"/>
              <a:t>                            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pPr algn="r"/>
            <a:r>
              <a:rPr lang="ru-RU" sz="2800" b="1" dirty="0" smtClean="0"/>
              <a:t>                                  </a:t>
            </a:r>
            <a:r>
              <a:rPr lang="ru-RU" b="1" dirty="0" smtClean="0"/>
              <a:t>Подготовил воспитатель: </a:t>
            </a:r>
            <a:endParaRPr lang="ru-RU" b="1" dirty="0"/>
          </a:p>
          <a:p>
            <a:pPr algn="r"/>
            <a:r>
              <a:rPr lang="ru-RU" b="1" dirty="0"/>
              <a:t>                                   </a:t>
            </a:r>
            <a:r>
              <a:rPr lang="ru-RU" b="1" dirty="0" smtClean="0"/>
              <a:t>       Юрченко </a:t>
            </a:r>
            <a:r>
              <a:rPr lang="ru-RU" b="1" dirty="0"/>
              <a:t>Светлана Витальевна </a:t>
            </a:r>
          </a:p>
          <a:p>
            <a:pPr algn="r"/>
            <a:r>
              <a:rPr lang="ru-RU" b="1" dirty="0"/>
              <a:t>                                                            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26508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  Гимнастика дыхательная • Проводится в различных формах физкультурно-оздоровительной работы.  • Необходимо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489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Владелец\Desktop\проект мой\фото проект\IMG_20201102_1051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365104"/>
            <a:ext cx="2016224" cy="2439652"/>
          </a:xfrm>
          <a:prstGeom prst="rect">
            <a:avLst/>
          </a:prstGeom>
          <a:noFill/>
          <a:extLst/>
        </p:spPr>
      </p:pic>
      <p:pic>
        <p:nvPicPr>
          <p:cNvPr id="8" name="Picture 3" descr="C:\Users\Владелец\Desktop\проект мой\фото проект\IMG_20201102_10522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504404"/>
            <a:ext cx="1728192" cy="2326657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910998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1.bp.blogspot.com/-fR1SNw4FczQ/UiAVpKR6x0I/AAAAAAAAJmM/olUX4jF0DR8/s1600/Background-Templates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9957"/>
            <a:ext cx="9143999" cy="7072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мой проект\фп\IMG_20201102_10353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63" t="21420" r="24386"/>
          <a:stretch/>
        </p:blipFill>
        <p:spPr bwMode="auto">
          <a:xfrm>
            <a:off x="56560" y="40855"/>
            <a:ext cx="2076394" cy="3173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E:\мой проект\фп\IMG_20201102_10435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2854" y="21601"/>
            <a:ext cx="2943225" cy="3192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E:\мой проект\фп\IMG_20201102_10440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0855"/>
            <a:ext cx="2736304" cy="3173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E:\мой проект\фп\IMG_20201029_10402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265" y="3404530"/>
            <a:ext cx="2520280" cy="302433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076056" y="2494052"/>
            <a:ext cx="454420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sz="2800" b="1" dirty="0" smtClean="0"/>
              <a:t>Утренняя гимнастика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10" name="Picture 2" descr="C:\Users\Владелец\Desktop\проект мой\фото проект\IMG_20201102_102923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6" y="3518972"/>
            <a:ext cx="2415202" cy="3250338"/>
          </a:xfrm>
          <a:prstGeom prst="rect">
            <a:avLst/>
          </a:prstGeom>
          <a:noFill/>
          <a:extLst/>
        </p:spPr>
      </p:pic>
      <p:pic>
        <p:nvPicPr>
          <p:cNvPr id="11" name="Рисунок 10" descr="C:\Users\Владелец\Desktop\проект мой\фото проект\IMG_20201102_102907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518972"/>
            <a:ext cx="2511054" cy="325033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1769865" y="6063859"/>
            <a:ext cx="732648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 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Культурно – гигиенические навыки</a:t>
            </a:r>
          </a:p>
        </p:txBody>
      </p:sp>
    </p:spTree>
    <p:extLst>
      <p:ext uri="{BB962C8B-B14F-4D97-AF65-F5344CB8AC3E}">
        <p14:creationId xmlns:p14="http://schemas.microsoft.com/office/powerpoint/2010/main" val="234145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a4y.biz/pics/2011-05/09/673ef85ddb850394d7ea1b806b668475_M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285" y="26233"/>
            <a:ext cx="9144000" cy="6669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Владелец\Desktop\проект мой\фото проект\IMG_20201102_1049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799" y="38714"/>
            <a:ext cx="2269002" cy="2757848"/>
          </a:xfrm>
          <a:prstGeom prst="rect">
            <a:avLst/>
          </a:prstGeom>
          <a:noFill/>
          <a:extLst/>
        </p:spPr>
      </p:pic>
      <p:pic>
        <p:nvPicPr>
          <p:cNvPr id="8" name="Рисунок 7" descr="C:\Users\Владелец\Desktop\проект мой\фото проект\IMG_20201102_10495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989" y="104162"/>
            <a:ext cx="2019300" cy="269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Владелец\Desktop\проект мой\фото проект\IMG_20201102_10484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9130" y="115680"/>
            <a:ext cx="1697365" cy="2680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Владелец\Desktop\проект мой\фото проект\IMG_20201102_10494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8248" y="66552"/>
            <a:ext cx="2247037" cy="279787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059832" y="2334897"/>
            <a:ext cx="25516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Су - </a:t>
            </a:r>
            <a:r>
              <a:rPr lang="ru-RU" sz="2400" dirty="0" err="1"/>
              <a:t>Джок</a:t>
            </a:r>
            <a:r>
              <a:rPr lang="ru-RU" sz="2400" dirty="0"/>
              <a:t> терапия</a:t>
            </a:r>
          </a:p>
        </p:txBody>
      </p:sp>
      <p:pic>
        <p:nvPicPr>
          <p:cNvPr id="11" name="Рисунок 10" descr="C:\Users\Владелец\Desktop\проект мой\фото проект\IMG_20201102_10333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2602" y="3367043"/>
            <a:ext cx="2350135" cy="313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Владелец\Desktop\проект мой\фото проект\IMG_20201102_103423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225460"/>
            <a:ext cx="2712457" cy="3133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2915816" y="51423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3600" dirty="0"/>
              <a:t>Дорожка здоровья</a:t>
            </a:r>
            <a:r>
              <a:rPr lang="ru-R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878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18739" y="1124744"/>
            <a:ext cx="26462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chemeClr val="bg2">
                    <a:lumMod val="50000"/>
                  </a:schemeClr>
                </a:solidFill>
              </a:rPr>
              <a:t>Прогулка</a:t>
            </a:r>
            <a:endParaRPr lang="ru-RU" sz="4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Рисунок 5" descr="C:\Users\Владелец\Desktop\проект мой\фото проект\IMG_20201028_10390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744" y="1120471"/>
            <a:ext cx="3221355" cy="429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Владелец\Desktop\проект мой\фото проект\IMG_20201028_10413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2296" y="131857"/>
            <a:ext cx="2921635" cy="389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Владелец\Desktop\проект мой\фото проект\IMG_20201028_10372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783955"/>
            <a:ext cx="2278380" cy="303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Владелец\Desktop\проект мой\фото проект\IMG_20201028_103850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90024" y="136466"/>
            <a:ext cx="2553975" cy="2860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Владелец\Desktop\проект мой\фото проект\IMG_20201028_10390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7128" y="3496378"/>
            <a:ext cx="2448272" cy="317828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457200" y="6021288"/>
            <a:ext cx="2098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Прогулка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831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1.bp.blogspot.com/-fR1SNw4FczQ/UiAVpKR6x0I/AAAAAAAAJmM/olUX4jF0DR8/s1600/Background-Templates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Владелец\Desktop\проект мой\фото проект\IMG_20201106_09545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6870"/>
            <a:ext cx="3888432" cy="301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Владелец\Desktop\проект мой\фото проект\IMG_20201106_09552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1555"/>
            <a:ext cx="2945657" cy="23191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689014" y="2171641"/>
            <a:ext cx="3765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ООД Лепка: «Витамины в баночке»</a:t>
            </a:r>
            <a:endParaRPr lang="ru-RU" dirty="0"/>
          </a:p>
        </p:txBody>
      </p:sp>
      <p:pic>
        <p:nvPicPr>
          <p:cNvPr id="10" name="Рисунок 9" descr="E:\мой проект\фп\IMG_20201106_10064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257243"/>
            <a:ext cx="3024336" cy="3573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E:\мой проект\фп\IMG_20201106_10113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561235"/>
            <a:ext cx="2945657" cy="424111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1475656" y="5276395"/>
            <a:ext cx="8939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b="1" dirty="0" smtClean="0"/>
              <a:t>ООД Развитие речи: «</a:t>
            </a:r>
            <a:r>
              <a:rPr lang="ru-RU" b="1" dirty="0"/>
              <a:t>Накормим куклу Машу</a:t>
            </a:r>
            <a:r>
              <a:rPr lang="ru-RU" b="1" dirty="0" smtClean="0"/>
              <a:t>»</a:t>
            </a:r>
          </a:p>
          <a:p>
            <a:r>
              <a:rPr lang="ru-RU" b="1" dirty="0" smtClean="0"/>
              <a:t>«Купание куклы Кати»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425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1.bp.blogspot.com/-fR1SNw4FczQ/UiAVpKR6x0I/AAAAAAAAJmM/olUX4jF0DR8/s1600/Background-Templates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мой проект\фп\IMG_20201109_10353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25" y="84917"/>
            <a:ext cx="3643379" cy="2912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E:\мой проект\фп\IMG_20201109_10375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637" y="84917"/>
            <a:ext cx="3682799" cy="29120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816042" y="2559297"/>
            <a:ext cx="41495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ООД Аппликация: </a:t>
            </a:r>
            <a:r>
              <a:rPr lang="ru-RU" b="1" dirty="0"/>
              <a:t>«Толстые животики</a:t>
            </a:r>
            <a:r>
              <a:rPr lang="ru-RU" b="1" dirty="0" smtClean="0"/>
              <a:t>»</a:t>
            </a:r>
          </a:p>
          <a:p>
            <a:endParaRPr lang="ru-RU" b="1" dirty="0"/>
          </a:p>
          <a:p>
            <a:endParaRPr lang="ru-RU" dirty="0"/>
          </a:p>
        </p:txBody>
      </p:sp>
      <p:pic>
        <p:nvPicPr>
          <p:cNvPr id="8" name="Рисунок 7" descr="C:\Users\Владелец\Desktop\проект мой\фото проект\IMG_20201109_10030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6792" y="3158382"/>
            <a:ext cx="2987824" cy="3609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Владелец\Desktop\проект мой\фото проект\IMG_20201109_10055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9" y="3244333"/>
            <a:ext cx="2849463" cy="359677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3001489" y="6021288"/>
            <a:ext cx="2744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Сюжетно – ролевые игры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671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ладелец\Desktop\фотовыстов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54" y="0"/>
            <a:ext cx="9087346" cy="695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105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nachalo4ka.ru/wp-content/uploads/2014/05/Leto-nasekomsyie-shablon-prevyu-1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Актуальность проекта: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Раннее детство  –  период интенсивного физического и психического развития по насыщенности овладения  навыками и умениями, по темпам развития ранний возраст не имеет себе подобных в последующие периоды жизни ребенка</a:t>
            </a:r>
          </a:p>
          <a:p>
            <a:r>
              <a:rPr lang="ru-RU" dirty="0"/>
              <a:t>В период адаптации необходимо продуманное во всех деталях система работы, построенная на знании возрастных особенностей развития, определяющих поведение ребенка в процессе его привыкания к условиям общественного воспитания. От того, как организован период адаптации, зависит и течение адаптационного периода, и дальнейшее развитие малыша.</a:t>
            </a:r>
          </a:p>
        </p:txBody>
      </p:sp>
    </p:spTree>
    <p:extLst>
      <p:ext uri="{BB962C8B-B14F-4D97-AF65-F5344CB8AC3E}">
        <p14:creationId xmlns:p14="http://schemas.microsoft.com/office/powerpoint/2010/main" val="1510090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uslide.ru/images/19/25825/960/img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0068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1.infourok.ru/uploads/ex/02b6/0000163d-d15293fb/9/img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816" y="0"/>
            <a:ext cx="932452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57712" y="274638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Задачи</a:t>
            </a:r>
            <a:r>
              <a:rPr lang="ru-RU" sz="2400" dirty="0"/>
              <a:t>:</a:t>
            </a:r>
          </a:p>
          <a:p>
            <a:pPr lvl="0"/>
            <a:r>
              <a:rPr lang="ru-RU" sz="2400" dirty="0"/>
              <a:t> преодоление  стрессовых состояний у детей раннего возраста в период адаптации.</a:t>
            </a:r>
          </a:p>
          <a:p>
            <a:pPr lvl="0"/>
            <a:r>
              <a:rPr lang="ru-RU" sz="2400" dirty="0"/>
              <a:t>снятие эмоционального и мышечного напряжения;</a:t>
            </a:r>
          </a:p>
          <a:p>
            <a:pPr lvl="0"/>
            <a:r>
              <a:rPr lang="ru-RU" sz="2400" dirty="0"/>
              <a:t>развитие навыков взаимодействия детей друг с другом;</a:t>
            </a:r>
          </a:p>
          <a:p>
            <a:pPr lvl="0"/>
            <a:r>
              <a:rPr lang="ru-RU" sz="2400" dirty="0"/>
              <a:t>снятие импульсивности, излишней двигательной активности, тревоги, агрессии;</a:t>
            </a:r>
          </a:p>
          <a:p>
            <a:pPr lvl="0"/>
            <a:r>
              <a:rPr lang="ru-RU" sz="2400" dirty="0"/>
              <a:t>развитие игровых навыков, произвольного поведения;</a:t>
            </a:r>
          </a:p>
          <a:p>
            <a:r>
              <a:rPr lang="ru-RU" sz="2400" dirty="0"/>
              <a:t>развитие внимания </a:t>
            </a:r>
            <a:endParaRPr lang="ru-RU" sz="2400" dirty="0" smtClean="0"/>
          </a:p>
          <a:p>
            <a:pPr fontAlgn="t"/>
            <a:r>
              <a:rPr lang="ru-RU" sz="2400" b="1" dirty="0"/>
              <a:t>Образовательная область:</a:t>
            </a:r>
            <a:r>
              <a:rPr lang="ru-RU" sz="2400" dirty="0"/>
              <a:t> физическое развитие</a:t>
            </a:r>
          </a:p>
          <a:p>
            <a:pPr fontAlgn="t"/>
            <a:r>
              <a:rPr lang="ru-RU" sz="2400" dirty="0"/>
              <a:t> </a:t>
            </a:r>
          </a:p>
          <a:p>
            <a:pPr fontAlgn="t"/>
            <a:r>
              <a:rPr lang="ru-RU" sz="2400" b="1" dirty="0"/>
              <a:t>Тип проекта:</a:t>
            </a:r>
            <a:r>
              <a:rPr lang="ru-RU" sz="2400" dirty="0"/>
              <a:t> информационно-познавательный. </a:t>
            </a:r>
          </a:p>
          <a:p>
            <a:pPr fontAlgn="t"/>
            <a:r>
              <a:rPr lang="ru-RU" sz="2400" dirty="0"/>
              <a:t> </a:t>
            </a:r>
          </a:p>
          <a:p>
            <a:pPr fontAlgn="t"/>
            <a:r>
              <a:rPr lang="ru-RU" sz="2400" b="1" dirty="0"/>
              <a:t>По характеру:</a:t>
            </a:r>
            <a:r>
              <a:rPr lang="ru-RU" sz="2400" dirty="0"/>
              <a:t> открытый, фронтальный. </a:t>
            </a:r>
          </a:p>
          <a:p>
            <a:pPr fontAlgn="t"/>
            <a:r>
              <a:rPr lang="ru-RU" sz="2400" dirty="0"/>
              <a:t> </a:t>
            </a:r>
          </a:p>
          <a:p>
            <a:pPr fontAlgn="t"/>
            <a:r>
              <a:rPr lang="ru-RU" sz="2400" b="1" dirty="0"/>
              <a:t>По продолжительности:</a:t>
            </a:r>
            <a:r>
              <a:rPr lang="ru-RU" sz="2400" dirty="0"/>
              <a:t> краткосрочный. </a:t>
            </a:r>
          </a:p>
          <a:p>
            <a:pPr fontAlgn="t"/>
            <a:r>
              <a:rPr lang="ru-RU" sz="2400" dirty="0"/>
              <a:t> </a:t>
            </a:r>
            <a:r>
              <a:rPr lang="ru-RU" sz="2400" b="1" dirty="0"/>
              <a:t>Участники проекта: </a:t>
            </a:r>
            <a:r>
              <a:rPr lang="ru-RU" sz="2400" dirty="0"/>
              <a:t>дети 2 лет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0332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.znanio.ru/methodology/images/ae/81/ae81a73dd2305d96040d02d8b0a3d6eca6ca80ff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20"/>
            <a:ext cx="9143999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882342"/>
              </p:ext>
            </p:extLst>
          </p:nvPr>
        </p:nvGraphicFramePr>
        <p:xfrm>
          <a:off x="107503" y="620688"/>
          <a:ext cx="8928991" cy="1926156"/>
        </p:xfrm>
        <a:graphic>
          <a:graphicData uri="http://schemas.openxmlformats.org/drawingml/2006/table">
            <a:tbl>
              <a:tblPr firstRow="1" firstCol="1" bandRow="1"/>
              <a:tblGrid>
                <a:gridCol w="828202"/>
                <a:gridCol w="2838411"/>
                <a:gridCol w="3362022"/>
                <a:gridCol w="1900356"/>
              </a:tblGrid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№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/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Этапы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Цель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Сроки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1.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Подготовительно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-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проектировочный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этап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Изучение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литературы .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Анкетирование родителей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19-20 октября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2.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Практический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этап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Мероприятия по реализации проекта с детьми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21октября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- 16ноября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3.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Обобщающе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-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результативный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этап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подведение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итогов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17 ноября-19 ноября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54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4.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Презентация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проекта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Книга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Berlin Sans FB"/>
                        </a:rPr>
                        <a:t>«»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23 ноября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7503" y="1820"/>
            <a:ext cx="89289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Этапы</a:t>
            </a:r>
            <a:r>
              <a:rPr lang="ru-RU" sz="2000" b="1" u="sng" dirty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u="sng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реализации</a:t>
            </a:r>
            <a:r>
              <a:rPr lang="ru-RU" sz="2000" b="1" u="sng" dirty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b="1" u="sng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проекта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Реализация</a:t>
            </a:r>
            <a:r>
              <a:rPr lang="ru-RU" sz="2000" dirty="0" smtClean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проекта</a:t>
            </a:r>
            <a:r>
              <a:rPr lang="ru-RU" sz="2000" dirty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рассчитана</a:t>
            </a:r>
            <a:r>
              <a:rPr lang="ru-RU" sz="2000" dirty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на</a:t>
            </a:r>
            <a:r>
              <a:rPr lang="ru-RU" sz="2000" dirty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lang="ru-RU" sz="2000" dirty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месяц</a:t>
            </a:r>
            <a:r>
              <a:rPr lang="ru-RU" sz="2000" dirty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: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с</a:t>
            </a:r>
            <a:r>
              <a:rPr lang="ru-RU" sz="2000" dirty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Berlin Sans FB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19 октября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Berlin Sans FB" charset="0"/>
              </a:rPr>
              <a:t>»</a:t>
            </a:r>
            <a:r>
              <a:rPr lang="ru-RU" sz="2000" dirty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по</a:t>
            </a:r>
            <a:r>
              <a:rPr lang="ru-RU" sz="2000" dirty="0">
                <a:solidFill>
                  <a:srgbClr val="000000"/>
                </a:solidFill>
                <a:latin typeface="Berlin Sans FB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Berlin Sans FB" charset="0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19 ноября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406641"/>
              </p:ext>
            </p:extLst>
          </p:nvPr>
        </p:nvGraphicFramePr>
        <p:xfrm>
          <a:off x="53749" y="3029244"/>
          <a:ext cx="9036498" cy="3799586"/>
        </p:xfrm>
        <a:graphic>
          <a:graphicData uri="http://schemas.openxmlformats.org/drawingml/2006/table">
            <a:tbl>
              <a:tblPr firstRow="1" firstCol="1" bandRow="1"/>
              <a:tblGrid>
                <a:gridCol w="539554"/>
                <a:gridCol w="2394521"/>
                <a:gridCol w="3142507"/>
                <a:gridCol w="2959916"/>
              </a:tblGrid>
              <a:tr h="188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№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/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Области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Тема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мероприятия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Форма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проведения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978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1.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Физическое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развитие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«Веселые гуси».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«Мы проснулись»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 По ровненькой дороже»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«Воробушки и кот»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«Паровоз»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«Я мячом круги катаю»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ОООД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.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Работа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с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родителями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Подвижные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игры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03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2.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Социально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-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коммуникативное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развитие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«Наши ручки»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«Полечим  зайку»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«Накормим зайку»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«Купание малыша»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Совместная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деятельность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в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режимных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моментах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ОООД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03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3.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Речевое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развитие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«Теплою водою, руки чисто мою»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«Накормим куклу Машу»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«Купание куклы Кати»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«Водичка, водичка умой мое личико».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Дидактическая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игра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ОООД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.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Сюжетно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-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ролевая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игра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804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4.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Художественно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-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эстетическое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развитие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«Витамины в баночке»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«Тишина у пруда, не качается вода»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«Посади на грядку овощи»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 «Толстые животики»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«Солнышко»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«Головой мы покиваем»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ОООД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Berlin Sans FB"/>
                          <a:ea typeface="Times New Roman"/>
                          <a:cs typeface="Arial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314" marR="563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59832" y="2659700"/>
            <a:ext cx="232948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План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erlin Sans FB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мероприятий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435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Динамические паузы • Проводятся для всех детей во время занятий, в качестве профилактики утомления,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45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 Подвижные и спортивные игры • Как часть физкультурного занятия, на прогулке, в групповой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9144000" cy="3861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8620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Владелец\Desktop\мой проект\фп\IMG-9ddfe708541bedd2ca9e1561e0a336fb-V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4860031" cy="3573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Владелец\Desktop\мой проект\фп\IMG-94688375407aa7b4db5fe689020e1f8e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6300" y="3483625"/>
            <a:ext cx="3966840" cy="3353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 descr="C:\Users\Владелец\Desktop\мой проект\фп\IMG_20201029_10450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717033"/>
            <a:ext cx="2049780" cy="2993132"/>
          </a:xfrm>
          <a:prstGeom prst="rect">
            <a:avLst/>
          </a:prstGeom>
          <a:noFill/>
          <a:extLst/>
        </p:spPr>
      </p:pic>
      <p:pic>
        <p:nvPicPr>
          <p:cNvPr id="9" name="Picture 3" descr="C:\Users\Владелец\Desktop\проект мой\фото проект\IMG_20201029_10442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0"/>
            <a:ext cx="2952327" cy="3356992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224204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Релаксация • Релаксация направлена на формирование эмоциональной стабильности ребенка,  которая имеет огромное знач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65" y="0"/>
            <a:ext cx="9124135" cy="3717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   Пальчиковая гимнастика.  • Проводится индивидуально либо с подгруппой ежедневно. 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9144000" cy="3789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2509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 Гимнастика бодрящая • Ежедневно после дневного сна, 5 -10 мин.  • Форм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284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Гимнастика для глаз • Ежедневно по 3 -5 мин. в любое свободное время; в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84984"/>
            <a:ext cx="9143999" cy="3573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Владелец\Desktop\проект мой\фото проект\IMG_20201028_12235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2060848"/>
            <a:ext cx="1214246" cy="1670109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4307497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309</Words>
  <Application>Microsoft Office PowerPoint</Application>
  <PresentationFormat>Экран (4:3)</PresentationFormat>
  <Paragraphs>118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Berlin Sans FB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RePack by Diakov</cp:lastModifiedBy>
  <cp:revision>26</cp:revision>
  <dcterms:created xsi:type="dcterms:W3CDTF">2020-11-13T09:42:19Z</dcterms:created>
  <dcterms:modified xsi:type="dcterms:W3CDTF">2020-11-20T12:42:08Z</dcterms:modified>
</cp:coreProperties>
</file>