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5" r:id="rId9"/>
    <p:sldId id="262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>
        <c:manualLayout>
          <c:layoutTarget val="inner"/>
          <c:xMode val="edge"/>
          <c:yMode val="edge"/>
          <c:x val="0.10590460123779792"/>
          <c:y val="0.26889920800724582"/>
          <c:w val="0.40476108766546048"/>
          <c:h val="0.6782483090610418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что такое спорт</c:v>
                </c:pt>
                <c:pt idx="1">
                  <c:v>для чего нужна физкультура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524392457614965"/>
          <c:y val="0.16200893914435743"/>
          <c:w val="0.33755189476279468"/>
          <c:h val="0.7863238809233937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14422"/>
            <a:ext cx="6172200" cy="16430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«Зачем человеку физкультура?»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929198"/>
            <a:ext cx="4283968" cy="66004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обучающиеся 7г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Насонов А.Г.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27984" y="5972363"/>
            <a:ext cx="982448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2020 год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04664"/>
            <a:ext cx="66967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«Средняя школа №3» г. Нижневартовска </a:t>
            </a:r>
            <a:r>
              <a:rPr lang="ru-RU" sz="1700" b="1" dirty="0" err="1" smtClean="0">
                <a:latin typeface="Times New Roman" pitchFamily="18" charset="0"/>
                <a:cs typeface="Times New Roman" pitchFamily="18" charset="0"/>
              </a:rPr>
              <a:t>ХМАО-Югры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спортивная секция, которую вы хотели бы посещать?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Вот каковы их предпочтения: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24% - ребят хотели бы посещать секцию по легкой атлетики,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11% - по плаванию,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9% - записались бы на секцию по футболу,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7% - по волейболу.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мои сверстники хотели бы учиться играть в баскетбол, хоккей. Девочки отмечали гимнастику, фигурное катание.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Таблица «Спорт в нашем классе»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составления таблицы: выяснить, кто из одноклассников занимается спортом.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классе 24 человека.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постоянно занимаются спортом 7 человек, ещё 6 человек записались в этом году и продержались до конца первого полугодия, к концу года занимающихся спортом осталось 8 человек.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7" y="3071810"/>
          <a:ext cx="7643865" cy="10715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47955"/>
                <a:gridCol w="2547955"/>
                <a:gridCol w="2547955"/>
              </a:tblGrid>
              <a:tr h="4181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Начало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Конец 1 полугодия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Конец года</a:t>
                      </a:r>
                      <a:endParaRPr lang="ru-RU" dirty="0"/>
                    </a:p>
                  </a:txBody>
                  <a:tcPr/>
                </a:tc>
              </a:tr>
              <a:tr h="6533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человек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Влияние спорта на физическую подготовку одноклассников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229600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составления таблицы: выяснить, как занятия спортом влияют на физическую подготовку ребят.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-Сдали нормативы по физкультуре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r>
              <a:rPr lang="ru-RU" sz="2600" dirty="0" smtClean="0"/>
              <a:t>Вывод: из таблицы видно, что ребята, которые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занимаются спортом, успешно сдают нормативы, предусмотренные программой. Остальные ребята справляются с нормативами частично, а двоим, и вовсе, оказалось не под силу.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2571744"/>
          <a:ext cx="8072494" cy="914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00528"/>
                <a:gridCol w="4071966"/>
              </a:tblGrid>
              <a:tr h="857256">
                <a:tc>
                  <a:txBody>
                    <a:bodyPr/>
                    <a:lstStyle/>
                    <a:p>
                      <a:r>
                        <a:rPr lang="ru-RU" dirty="0" smtClean="0"/>
                        <a:t>Занимаются спортом. 1 полугодие </a:t>
                      </a:r>
                    </a:p>
                    <a:p>
                      <a:r>
                        <a:rPr lang="ru-RU" dirty="0" smtClean="0"/>
                        <a:t>11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</a:t>
                      </a:r>
                      <a:r>
                        <a:rPr lang="ru-RU" baseline="0" dirty="0" smtClean="0"/>
                        <a:t> занимаются спортом . 1 полугодие </a:t>
                      </a:r>
                    </a:p>
                    <a:p>
                      <a:r>
                        <a:rPr lang="ru-RU" baseline="0" dirty="0" smtClean="0"/>
                        <a:t>13 человек.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3500438"/>
          <a:ext cx="8143932" cy="1005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57322"/>
                <a:gridCol w="1357322"/>
                <a:gridCol w="1357322"/>
                <a:gridCol w="1357322"/>
                <a:gridCol w="1357322"/>
                <a:gridCol w="1357322"/>
              </a:tblGrid>
              <a:tr h="59098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полностью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частично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сдали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полностью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частично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сдали</a:t>
                      </a:r>
                      <a:endParaRPr lang="ru-RU" dirty="0"/>
                    </a:p>
                  </a:txBody>
                  <a:tcPr/>
                </a:tc>
              </a:tr>
              <a:tr h="33770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Таблица «Спорт и здоровье»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составления таблицы: узнать, как спорт влияет на здоровье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ребята, которые занимаются спортом, менее подвержены простудным заболеваниям</a:t>
            </a:r>
            <a:r>
              <a:rPr lang="ru-RU" sz="2800" dirty="0" smtClean="0"/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963113"/>
          <a:ext cx="8215370" cy="3108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71966"/>
                <a:gridCol w="4143404"/>
              </a:tblGrid>
              <a:tr h="344584">
                <a:tc>
                  <a:txBody>
                    <a:bodyPr/>
                    <a:lstStyle/>
                    <a:p>
                      <a:r>
                        <a:rPr lang="ru-RU" dirty="0" smtClean="0"/>
                        <a:t>В классе 24 человека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3021">
                <a:tc>
                  <a:txBody>
                    <a:bodyPr/>
                    <a:lstStyle/>
                    <a:p>
                      <a:r>
                        <a:rPr lang="ru-RU" dirty="0" smtClean="0"/>
                        <a:t>Занимаются</a:t>
                      </a:r>
                      <a:r>
                        <a:rPr lang="ru-RU" baseline="0" dirty="0" smtClean="0"/>
                        <a:t> спортом.</a:t>
                      </a:r>
                    </a:p>
                    <a:p>
                      <a:r>
                        <a:rPr lang="ru-RU" baseline="0" dirty="0" smtClean="0"/>
                        <a:t>11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занимаются спортом.</a:t>
                      </a:r>
                    </a:p>
                    <a:p>
                      <a:r>
                        <a:rPr lang="ru-RU" dirty="0" smtClean="0"/>
                        <a:t>13 человек</a:t>
                      </a:r>
                      <a:endParaRPr lang="ru-RU" dirty="0"/>
                    </a:p>
                  </a:txBody>
                  <a:tcPr/>
                </a:tc>
              </a:tr>
              <a:tr h="603021"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Болели простудными заболеваниями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8332">
                <a:tc>
                  <a:txBody>
                    <a:bodyPr/>
                    <a:lstStyle/>
                    <a:p>
                      <a:r>
                        <a:rPr lang="ru-RU" dirty="0" smtClean="0"/>
                        <a:t>2 человека- 2 раза</a:t>
                      </a:r>
                    </a:p>
                    <a:p>
                      <a:r>
                        <a:rPr lang="ru-RU" dirty="0" smtClean="0"/>
                        <a:t>6</a:t>
                      </a:r>
                      <a:r>
                        <a:rPr lang="ru-RU" baseline="0" dirty="0" smtClean="0"/>
                        <a:t> человек-1 раз</a:t>
                      </a:r>
                    </a:p>
                    <a:p>
                      <a:r>
                        <a:rPr lang="ru-RU" baseline="0" dirty="0" smtClean="0"/>
                        <a:t>3 человека - не болели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человек – 4 раза</a:t>
                      </a:r>
                    </a:p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человека- 3 раза</a:t>
                      </a:r>
                    </a:p>
                    <a:p>
                      <a:r>
                        <a:rPr lang="ru-RU" baseline="0" dirty="0" smtClean="0"/>
                        <a:t>4 человека – 2 раза</a:t>
                      </a:r>
                    </a:p>
                    <a:p>
                      <a:r>
                        <a:rPr lang="ru-RU" baseline="0" dirty="0" smtClean="0"/>
                        <a:t>1 человек – 1 раз</a:t>
                      </a:r>
                    </a:p>
                    <a:p>
                      <a:r>
                        <a:rPr lang="ru-RU" baseline="0" dirty="0" smtClean="0"/>
                        <a:t>0 человек – не болело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Практическая работа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физкультура?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чего нужна физкультура?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 все ученики понимают и знают важность занятий физической культуры.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6248" y="1500174"/>
          <a:ext cx="4429156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 обязательно быть профессиональным спортсменом, чтобы получать пользу и удовольствие от занятий спортом. Не ставьте перед собой цель обязательно побить мировой рекорд. Поставьте перед собой более скромную задачу: укрепить свое здоровье, вернуть себе силу и ловкость,. Спорт должен быть спутником каждого человека на протяжении всей его жизни - только тогда спорт может принести ощутимую пользу!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58204" cy="150019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                         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с видами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спорта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выявление влияния спорта на образ жизни человека.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Задачи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5993"/>
            <a:ext cx="8186766" cy="4357717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Раскрыть содержание понятия «здоровье» «спорт»</a:t>
            </a:r>
          </a:p>
          <a:p>
            <a:pPr lvl="0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Формировать у детей осознанное понимание необходимости беречь и укреплять свое здоровье.</a:t>
            </a:r>
          </a:p>
          <a:p>
            <a:pPr lvl="0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Изучить виды спорта.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</a:p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Изучение литературы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Утренняя гимнастика.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Анкетирование и его результаты.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Обобщение</a:t>
            </a:r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процесс физического воспитание в различных формах среди школьников.</a:t>
            </a:r>
          </a:p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факторы совершенствования обучения, тренировки.</a:t>
            </a:r>
          </a:p>
          <a:p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«Если я расскажу своим друзьям о пользе спорта, какое влияние оказывает спорт на здоровье, учёбу, то может быть многие ребята начнут действительно заниматься спортом».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Спорт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–В толковом словаре русского языка С.И.Ожегова написано: «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Спорт – составная часть физической культуры – комплексы физических упражнений для развития и укрепления организма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 В мире насчитывается около 500 видов спорта.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Здоро́вье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состояние полного физического, душевного и социального благополучия</a:t>
            </a:r>
          </a:p>
          <a:p>
            <a:endParaRPr lang="en-US" dirty="0" smtClean="0"/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Физи́ческая</a:t>
            </a:r>
            <a:r>
              <a:rPr lang="ru-RU" dirty="0" smtClean="0"/>
              <a:t> </a:t>
            </a:r>
            <a:r>
              <a:rPr lang="ru-RU" b="1" dirty="0" err="1" smtClean="0"/>
              <a:t>культу́ра</a:t>
            </a:r>
            <a:r>
              <a:rPr lang="ru-RU" dirty="0" smtClean="0"/>
              <a:t> — область социальной деятельности, направленная на сохранение и укрепление здоровья человека, в процессе осознанной двигательной активности.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Стимулом спорта является радость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"Игра-это дар природы, спорт - изобретение человека". Играя, ребенок познает мир; занимаясь спортом, юноша стремится развить и испытать свои силы. Тот, кто ощутил в себе при этом какие-то способности, старается развить их, приобрести уверенность и показать свои достижения другим.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Клод 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Зачем заниматься спортом?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дают человеку эти занятия?  вот к какому выводу пришли: слабый человек всегда может стать сильным. Ценность занятия спортом состоит не только в укреплении здоровья и физическом развитии.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приобретаем ловкость, быстроту, силу, выносливость и также ценные человеческие качества: собранность и дисциплинированность.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Виды спорта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Хоккей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спортивная командная игра с клюшками и мячом (или шайбой), содержание и цель которой — используя индивидуальное ведение и передачи мяча партнёром, забить его наибольшее число раз в ворота соперника.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Волейбол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вид спорта, командная спортивная игра, в процессе которой две команды соревнуются на специальной площадке, разделённой сеткой, стремясь направить мяч на сторону соперника таким образом, чтобы он приземлился на площадке противника.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Футбол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командный вид спорта, в котором целью является забить мяч в ворота соперника ногами или другими частями тела (кроме рук) большее количество раз, чем команда соперника. В настоящее время самый популярный и массовый вид спорта в мире.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Баскетбол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спортивная командная игра с мячом. В баскетбол играют две команды, каждая из которых состоит из пяти игроков. Цель каждой команды — забросить руками мяч в кольцо с сеткой (корзину) соперника и помешать другой команде, овладеть мячом и забросить его в свою корзину.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Гандбол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командная игра с мячом 7×7 игроков (по 6 полевых и вратарь в каждой команде). Играют мячом руками.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игры - забросить как можно больше мячей в ворота (3×2 м) противника.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Биатлон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зимний олимпийский вид спорта, сочетающий лыжную гонку со стрельбой из винтовки. Биатлон наиболее популярен в Германии, России, Австрии, Норвегии, Франции и Швеции.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вид спорта или спортивная дисциплина, заключающаяся, в преодолении вплавь за наименьшее время различных дистанций.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Виды спорта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8110542" cy="5402406"/>
          </a:xfrm>
        </p:spPr>
        <p:txBody>
          <a:bodyPr>
            <a:normAutofit fontScale="62500" lnSpcReduction="20000"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Лёгкая атлетика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— совокупность видов спорта, включающая бег, ходьбу, прыжки и метания. Объединяет следующие дисциплины: беговые виды, спортивную ходьбу, технические виды (прыжки и метания), многоборья, пробеги (бег по шоссе) и кроссы (бег по пересечённой местности). Один из основных и наиболее массовых видов спорта.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Лыжные гонки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гонки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 лыжах на определённую дистанцию по специально подготовленной трассе.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Конькобежный спорт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скоростной бег на коньках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— вид спорта, в котором необходимо как можно быстрее на коньках преодолевать определённую дистанцию на ледовом стадионе по замкнутому кругу. Подразделяется на классический и шорт-трек.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Бокс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— контактный вид спорта, единоборство, в котором спортсмены наносят друг другу удары кулаками в специальных перчатках. Рефери контролирует бой, который длится от 3 до 12 раундов. Победа присваивается в случае, если соперник сбит с ног и не может подняться в течение десяти секунд (нокаут) или если он получил травму, не позволяющую продолжать бой (технический нокаут). Если после установленного количества раундов поединок не был прекращён, то победитель определяется оценками судей.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Дзюдо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- вид спортивной борьбы, основанной на приемах джиу-джитсу. Возник в Японии в конце 19 в. Наряду с приемами борьбы разрешены болевые (только на руки) и удушающие приемы. Спортсмены в кимоно (длинная куртка с поясом и свободные брюки) борются на специальных матах — татами.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Фехтование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— система приёмов владения ручным холодным оружием в рукопашном бою, нанесения и отражения ударов. Также фехтованием называют и сам процесс боя с использованием холодного оружия (как реальный, так и учебно-тренировочный, спортивный, сценический и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 и здоровье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физические упражнения, выполняемые утром после сна и способствующие ускоренному переходу организма к бодрому работоспособному состоянию.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одна из самых действенных форм физического воспитания школьников. Систематические занятия физическими упражнениями после сна стимулируют развитие мышц, особенно тех их групп, которые 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отвечают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за правильную осанку, развивают органы дыхания и кровообращения, улучшают обмен веществ.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197</TotalTime>
  <Words>1256</Words>
  <Application>Microsoft Office PowerPoint</Application>
  <PresentationFormat>Экран (4:3)</PresentationFormat>
  <Paragraphs>134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Исследовательский проект «Зачем человеку физкультура?»</vt:lpstr>
      <vt:lpstr>                          Цель работы Ознакомление с видами спорта и выявление влияния спорта на образ жизни человека.                                   Задачи </vt:lpstr>
      <vt:lpstr>Слайд 3</vt:lpstr>
      <vt:lpstr>Слайд 4</vt:lpstr>
      <vt:lpstr>Стимулом спорта является радость </vt:lpstr>
      <vt:lpstr>Слайд 6</vt:lpstr>
      <vt:lpstr>Виды спорта </vt:lpstr>
      <vt:lpstr>Виды спорта</vt:lpstr>
      <vt:lpstr>Спорт и здоровье </vt:lpstr>
      <vt:lpstr>спортивная секция, которую вы хотели бы посещать?</vt:lpstr>
      <vt:lpstr>Таблица «Спорт в нашем классе» </vt:lpstr>
      <vt:lpstr>Влияние спорта на физическую подготовку одноклассников </vt:lpstr>
      <vt:lpstr>Таблица «Спорт и здоровье» </vt:lpstr>
      <vt:lpstr>Практическая работа 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«Зачем человеку физкультура?»</dc:title>
  <dc:creator>Первый</dc:creator>
  <cp:lastModifiedBy>Larisa</cp:lastModifiedBy>
  <cp:revision>23</cp:revision>
  <dcterms:created xsi:type="dcterms:W3CDTF">2020-11-17T17:40:50Z</dcterms:created>
  <dcterms:modified xsi:type="dcterms:W3CDTF">2020-11-21T16:33:32Z</dcterms:modified>
</cp:coreProperties>
</file>