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321" r:id="rId2"/>
    <p:sldId id="280" r:id="rId3"/>
    <p:sldId id="277" r:id="rId4"/>
    <p:sldId id="287" r:id="rId5"/>
    <p:sldId id="295" r:id="rId6"/>
    <p:sldId id="292" r:id="rId7"/>
    <p:sldId id="279" r:id="rId8"/>
    <p:sldId id="275" r:id="rId9"/>
    <p:sldId id="305" r:id="rId10"/>
    <p:sldId id="294" r:id="rId11"/>
    <p:sldId id="312" r:id="rId12"/>
    <p:sldId id="288" r:id="rId13"/>
    <p:sldId id="273" r:id="rId14"/>
    <p:sldId id="282" r:id="rId15"/>
    <p:sldId id="304" r:id="rId16"/>
    <p:sldId id="291" r:id="rId17"/>
    <p:sldId id="289"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Клюшкины"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23"/>
    <p:penClr>
      <a:prstClr val="red"/>
    </p:penClr>
    <p:extLst>
      <p:ext uri="{EC167BDD-8182-4AB7-AECC-EB403E3ABB37}">
        <p14:laserClr xmlns:p14="http://schemas.microsoft.com/office/powerpoint/2010/main">
          <a:srgbClr val="00FF00"/>
        </p14:laserClr>
      </p:ext>
      <p:ext uri="{2FDB2607-1784-4EEB-B798-7EB5836EED8A}">
        <p14:showMediaCtrls xmlns:p14="http://schemas.microsoft.com/office/powerpoint/2010/main" val="1"/>
      </p:ext>
    </p:extLst>
  </p:showPr>
  <p:clrMru>
    <a:srgbClr val="FF9900"/>
    <a:srgbClr val="FF00FF"/>
    <a:srgbClr val="CCCC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8" d="100"/>
          <a:sy n="58" d="100"/>
        </p:scale>
        <p:origin x="-1716" y="-318"/>
      </p:cViewPr>
      <p:guideLst>
        <p:guide orient="horz"/>
        <p:guide/>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E7F1AE-CD57-4C68-B18D-228EF1A1122E}" type="doc">
      <dgm:prSet loTypeId="urn:microsoft.com/office/officeart/2005/8/layout/venn1" loCatId="relationship" qsTypeId="urn:microsoft.com/office/officeart/2005/8/quickstyle/3d1" qsCatId="3D" csTypeId="urn:microsoft.com/office/officeart/2005/8/colors/colorful5" csCatId="colorful" phldr="1"/>
      <dgm:spPr/>
      <dgm:t>
        <a:bodyPr/>
        <a:lstStyle/>
        <a:p>
          <a:endParaRPr lang="ru-RU"/>
        </a:p>
      </dgm:t>
    </dgm:pt>
    <dgm:pt modelId="{3A5F195D-59AA-4E9B-81AE-FA4F19925F67}">
      <dgm:prSet custT="1"/>
      <dgm:spPr/>
      <dgm:t>
        <a:bodyPr/>
        <a:lstStyle/>
        <a:p>
          <a:pPr rtl="0"/>
          <a:r>
            <a:rPr lang="ru-RU" sz="1400" b="1" i="0" dirty="0" smtClean="0">
              <a:solidFill>
                <a:schemeClr val="accent5"/>
              </a:solidFill>
            </a:rPr>
            <a:t>4. Является одним из методов развивающего обучения и самообразования;</a:t>
          </a:r>
          <a:endParaRPr lang="ru-RU" sz="1400" i="0" dirty="0">
            <a:solidFill>
              <a:schemeClr val="accent5"/>
            </a:solidFill>
          </a:endParaRPr>
        </a:p>
      </dgm:t>
    </dgm:pt>
    <dgm:pt modelId="{0097F5CD-3F2C-4296-87AE-EE02912D39ED}" type="parTrans" cxnId="{87392030-2267-461C-B6CB-5B289C93F255}">
      <dgm:prSet/>
      <dgm:spPr/>
      <dgm:t>
        <a:bodyPr/>
        <a:lstStyle/>
        <a:p>
          <a:endParaRPr lang="ru-RU"/>
        </a:p>
      </dgm:t>
    </dgm:pt>
    <dgm:pt modelId="{823ECF12-7E2D-4C4B-9313-5E33A56C6409}" type="sibTrans" cxnId="{87392030-2267-461C-B6CB-5B289C93F255}">
      <dgm:prSet/>
      <dgm:spPr/>
      <dgm:t>
        <a:bodyPr/>
        <a:lstStyle/>
        <a:p>
          <a:endParaRPr lang="ru-RU"/>
        </a:p>
      </dgm:t>
    </dgm:pt>
    <dgm:pt modelId="{ED5BF2BF-79A7-4C5B-A8DD-F0B055C996D9}">
      <dgm:prSet custT="1"/>
      <dgm:spPr/>
      <dgm:t>
        <a:bodyPr/>
        <a:lstStyle/>
        <a:p>
          <a:pPr rtl="0"/>
          <a:r>
            <a:rPr lang="ru-RU" sz="1400" b="1" i="1" dirty="0" smtClean="0">
              <a:solidFill>
                <a:srgbClr val="0070C0"/>
              </a:solidFill>
            </a:rPr>
            <a:t>5. Способствует выработке исследовательских умений</a:t>
          </a:r>
          <a:r>
            <a:rPr lang="ru-RU" sz="600" b="1" i="1" dirty="0" smtClean="0"/>
            <a:t>;</a:t>
          </a:r>
          <a:endParaRPr lang="ru-RU" sz="600" dirty="0"/>
        </a:p>
      </dgm:t>
    </dgm:pt>
    <dgm:pt modelId="{B08A2466-6815-4C32-93EF-1EB9313D211D}" type="parTrans" cxnId="{240F5A49-F8AC-4899-919F-65939816B930}">
      <dgm:prSet/>
      <dgm:spPr/>
      <dgm:t>
        <a:bodyPr/>
        <a:lstStyle/>
        <a:p>
          <a:endParaRPr lang="ru-RU"/>
        </a:p>
      </dgm:t>
    </dgm:pt>
    <dgm:pt modelId="{CF80D8C4-5FBB-4FE2-97BF-B2BA5D7192E7}" type="sibTrans" cxnId="{240F5A49-F8AC-4899-919F-65939816B930}">
      <dgm:prSet/>
      <dgm:spPr/>
      <dgm:t>
        <a:bodyPr/>
        <a:lstStyle/>
        <a:p>
          <a:endParaRPr lang="ru-RU"/>
        </a:p>
      </dgm:t>
    </dgm:pt>
    <dgm:pt modelId="{B88DA594-01AC-4D9C-B5C1-E1F226D7454D}">
      <dgm:prSet custT="1"/>
      <dgm:spPr/>
      <dgm:t>
        <a:bodyPr/>
        <a:lstStyle/>
        <a:p>
          <a:pPr rtl="0"/>
          <a:r>
            <a:rPr lang="ru-RU" sz="1400" b="1" i="1" dirty="0" smtClean="0">
              <a:solidFill>
                <a:srgbClr val="7030A0"/>
              </a:solidFill>
            </a:rPr>
            <a:t>6. Способствует развитию креативности и логического мышления</a:t>
          </a:r>
          <a:r>
            <a:rPr lang="ru-RU" sz="600" b="1" i="1" dirty="0" smtClean="0">
              <a:solidFill>
                <a:srgbClr val="7030A0"/>
              </a:solidFill>
            </a:rPr>
            <a:t>;</a:t>
          </a:r>
          <a:endParaRPr lang="ru-RU" sz="600" dirty="0">
            <a:solidFill>
              <a:srgbClr val="7030A0"/>
            </a:solidFill>
          </a:endParaRPr>
        </a:p>
      </dgm:t>
    </dgm:pt>
    <dgm:pt modelId="{CF9CEC25-3487-4564-83A2-239F7C9CC88D}" type="parTrans" cxnId="{51EA0FB6-C80C-4E51-82E5-FB242479B1E6}">
      <dgm:prSet/>
      <dgm:spPr/>
      <dgm:t>
        <a:bodyPr/>
        <a:lstStyle/>
        <a:p>
          <a:endParaRPr lang="ru-RU"/>
        </a:p>
      </dgm:t>
    </dgm:pt>
    <dgm:pt modelId="{CD55BA6D-6C3F-4288-B5B8-7FFD849B1440}" type="sibTrans" cxnId="{51EA0FB6-C80C-4E51-82E5-FB242479B1E6}">
      <dgm:prSet/>
      <dgm:spPr/>
      <dgm:t>
        <a:bodyPr/>
        <a:lstStyle/>
        <a:p>
          <a:endParaRPr lang="ru-RU"/>
        </a:p>
      </dgm:t>
    </dgm:pt>
    <dgm:pt modelId="{BF8B83F5-1398-4B0E-BDF7-2A378ED7102C}">
      <dgm:prSet custT="1"/>
      <dgm:spPr/>
      <dgm:t>
        <a:bodyPr/>
        <a:lstStyle/>
        <a:p>
          <a:pPr rtl="0"/>
          <a:r>
            <a:rPr lang="ru-RU" sz="1400" b="1" i="1" dirty="0" smtClean="0">
              <a:solidFill>
                <a:schemeClr val="accent2">
                  <a:lumMod val="75000"/>
                </a:schemeClr>
              </a:solidFill>
            </a:rPr>
            <a:t>7. Объединяет знания, полученные на курсах повышения квалификации</a:t>
          </a:r>
          <a:r>
            <a:rPr lang="ru-RU" sz="800" b="1" i="1" dirty="0" smtClean="0">
              <a:solidFill>
                <a:schemeClr val="accent2">
                  <a:lumMod val="75000"/>
                </a:schemeClr>
              </a:solidFill>
            </a:rPr>
            <a:t>;</a:t>
          </a:r>
          <a:endParaRPr lang="ru-RU" sz="800" dirty="0">
            <a:solidFill>
              <a:schemeClr val="accent2">
                <a:lumMod val="75000"/>
              </a:schemeClr>
            </a:solidFill>
          </a:endParaRPr>
        </a:p>
      </dgm:t>
    </dgm:pt>
    <dgm:pt modelId="{14601801-16D5-4B77-9FBD-D710A7472B43}" type="parTrans" cxnId="{D38DA786-1010-4DFD-9C5F-3F40A5A342A4}">
      <dgm:prSet/>
      <dgm:spPr/>
      <dgm:t>
        <a:bodyPr/>
        <a:lstStyle/>
        <a:p>
          <a:endParaRPr lang="ru-RU"/>
        </a:p>
      </dgm:t>
    </dgm:pt>
    <dgm:pt modelId="{5368D01C-390A-4BAC-A4C0-CB5D163697B3}" type="sibTrans" cxnId="{D38DA786-1010-4DFD-9C5F-3F40A5A342A4}">
      <dgm:prSet/>
      <dgm:spPr/>
      <dgm:t>
        <a:bodyPr/>
        <a:lstStyle/>
        <a:p>
          <a:endParaRPr lang="ru-RU"/>
        </a:p>
      </dgm:t>
    </dgm:pt>
    <dgm:pt modelId="{67B5C7D0-A4FB-40BB-80D3-2268403D5E71}">
      <dgm:prSet/>
      <dgm:spPr/>
      <dgm:t>
        <a:bodyPr/>
        <a:lstStyle/>
        <a:p>
          <a:pPr rtl="0"/>
          <a:r>
            <a:rPr lang="ru-RU" b="1" i="1" dirty="0" smtClean="0">
              <a:solidFill>
                <a:srgbClr val="FF0000"/>
              </a:solidFill>
            </a:rPr>
            <a:t>1. Является одной из форм организации воспитательно-образовательной работы;</a:t>
          </a:r>
          <a:endParaRPr lang="ru-RU" dirty="0">
            <a:solidFill>
              <a:srgbClr val="FF0000"/>
            </a:solidFill>
          </a:endParaRPr>
        </a:p>
      </dgm:t>
    </dgm:pt>
    <dgm:pt modelId="{2768CF88-C433-41D6-B73C-9D97F2A8C894}" type="parTrans" cxnId="{D71F7583-10F2-4CD5-A7E5-418A4B8FD476}">
      <dgm:prSet/>
      <dgm:spPr/>
      <dgm:t>
        <a:bodyPr/>
        <a:lstStyle/>
        <a:p>
          <a:endParaRPr lang="ru-RU"/>
        </a:p>
      </dgm:t>
    </dgm:pt>
    <dgm:pt modelId="{D543FAB5-B2D6-4772-85E3-EEE05A82D0D4}" type="sibTrans" cxnId="{D71F7583-10F2-4CD5-A7E5-418A4B8FD476}">
      <dgm:prSet/>
      <dgm:spPr/>
      <dgm:t>
        <a:bodyPr/>
        <a:lstStyle/>
        <a:p>
          <a:endParaRPr lang="ru-RU"/>
        </a:p>
      </dgm:t>
    </dgm:pt>
    <dgm:pt modelId="{0A0B12DB-1555-469C-A8A4-EBFDD17F6D61}">
      <dgm:prSet custT="1"/>
      <dgm:spPr/>
      <dgm:t>
        <a:bodyPr/>
        <a:lstStyle/>
        <a:p>
          <a:pPr rtl="0"/>
          <a:r>
            <a:rPr lang="ru-RU" sz="1400" b="1" i="1" dirty="0" smtClean="0">
              <a:solidFill>
                <a:schemeClr val="accent6">
                  <a:lumMod val="50000"/>
                </a:schemeClr>
              </a:solidFill>
            </a:rPr>
            <a:t>2. Повышает </a:t>
          </a:r>
        </a:p>
        <a:p>
          <a:pPr rtl="0"/>
          <a:r>
            <a:rPr lang="ru-RU" sz="1400" b="1" i="1" dirty="0" smtClean="0">
              <a:solidFill>
                <a:schemeClr val="accent6">
                  <a:lumMod val="50000"/>
                </a:schemeClr>
              </a:solidFill>
            </a:rPr>
            <a:t>компетентность </a:t>
          </a:r>
        </a:p>
        <a:p>
          <a:pPr rtl="0"/>
          <a:r>
            <a:rPr lang="ru-RU" sz="1400" b="1" i="1" dirty="0" smtClean="0">
              <a:solidFill>
                <a:schemeClr val="accent6">
                  <a:lumMod val="50000"/>
                </a:schemeClr>
              </a:solidFill>
            </a:rPr>
            <a:t>педагога;</a:t>
          </a:r>
          <a:endParaRPr lang="ru-RU" sz="1400" dirty="0">
            <a:solidFill>
              <a:schemeClr val="accent6">
                <a:lumMod val="50000"/>
              </a:schemeClr>
            </a:solidFill>
          </a:endParaRPr>
        </a:p>
      </dgm:t>
    </dgm:pt>
    <dgm:pt modelId="{2C200C81-59E7-492C-95C6-904945DB4EE4}" type="parTrans" cxnId="{326291DD-B84F-4FC9-8851-A9F780305577}">
      <dgm:prSet/>
      <dgm:spPr/>
      <dgm:t>
        <a:bodyPr/>
        <a:lstStyle/>
        <a:p>
          <a:endParaRPr lang="ru-RU"/>
        </a:p>
      </dgm:t>
    </dgm:pt>
    <dgm:pt modelId="{A4340EC8-8240-45BA-91FF-715EA5E2653C}" type="sibTrans" cxnId="{326291DD-B84F-4FC9-8851-A9F780305577}">
      <dgm:prSet/>
      <dgm:spPr/>
      <dgm:t>
        <a:bodyPr/>
        <a:lstStyle/>
        <a:p>
          <a:endParaRPr lang="ru-RU"/>
        </a:p>
      </dgm:t>
    </dgm:pt>
    <dgm:pt modelId="{EB3FBDB3-B02D-46A8-9759-BF3394B4B2A5}">
      <dgm:prSet custT="1"/>
      <dgm:spPr/>
      <dgm:t>
        <a:bodyPr/>
        <a:lstStyle/>
        <a:p>
          <a:pPr rtl="0"/>
          <a:r>
            <a:rPr lang="ru-RU" sz="1400" b="1" i="1" dirty="0" smtClean="0">
              <a:solidFill>
                <a:srgbClr val="00B050"/>
              </a:solidFill>
            </a:rPr>
            <a:t>3. Повышает качество образовательного процесса;</a:t>
          </a:r>
          <a:endParaRPr lang="ru-RU" sz="1400" dirty="0">
            <a:solidFill>
              <a:srgbClr val="00B050"/>
            </a:solidFill>
          </a:endParaRPr>
        </a:p>
      </dgm:t>
    </dgm:pt>
    <dgm:pt modelId="{5BFE03A0-22C0-4F2F-80E3-0D7227D8339D}" type="parTrans" cxnId="{A5ABFA2A-D016-4DAB-9212-89801B415B8E}">
      <dgm:prSet/>
      <dgm:spPr/>
      <dgm:t>
        <a:bodyPr/>
        <a:lstStyle/>
        <a:p>
          <a:endParaRPr lang="ru-RU"/>
        </a:p>
      </dgm:t>
    </dgm:pt>
    <dgm:pt modelId="{FFBA4F9B-3EBF-4FA4-8E1D-C118C258DDB0}" type="sibTrans" cxnId="{A5ABFA2A-D016-4DAB-9212-89801B415B8E}">
      <dgm:prSet/>
      <dgm:spPr/>
      <dgm:t>
        <a:bodyPr/>
        <a:lstStyle/>
        <a:p>
          <a:endParaRPr lang="ru-RU"/>
        </a:p>
      </dgm:t>
    </dgm:pt>
    <dgm:pt modelId="{F4D23E4B-B61A-47A5-8CD7-EA4C2F8E8447}">
      <dgm:prSet/>
      <dgm:spPr/>
      <dgm:t>
        <a:bodyPr/>
        <a:lstStyle/>
        <a:p>
          <a:endParaRPr lang="ru-RU"/>
        </a:p>
      </dgm:t>
    </dgm:pt>
    <dgm:pt modelId="{5A971EE9-C063-4B98-8606-A56177DD387B}" type="parTrans" cxnId="{0401DE67-97E5-4574-85E3-3A2A2CF70F27}">
      <dgm:prSet/>
      <dgm:spPr/>
      <dgm:t>
        <a:bodyPr/>
        <a:lstStyle/>
        <a:p>
          <a:endParaRPr lang="ru-RU"/>
        </a:p>
      </dgm:t>
    </dgm:pt>
    <dgm:pt modelId="{3BB5FE3B-C8FF-4626-997B-5137F4FAC452}" type="sibTrans" cxnId="{0401DE67-97E5-4574-85E3-3A2A2CF70F27}">
      <dgm:prSet/>
      <dgm:spPr/>
      <dgm:t>
        <a:bodyPr/>
        <a:lstStyle/>
        <a:p>
          <a:endParaRPr lang="ru-RU"/>
        </a:p>
      </dgm:t>
    </dgm:pt>
    <dgm:pt modelId="{33261907-98FD-48E8-8C0E-B776DEB65303}" type="pres">
      <dgm:prSet presAssocID="{99E7F1AE-CD57-4C68-B18D-228EF1A1122E}" presName="compositeShape" presStyleCnt="0">
        <dgm:presLayoutVars>
          <dgm:chMax val="7"/>
          <dgm:dir/>
          <dgm:resizeHandles val="exact"/>
        </dgm:presLayoutVars>
      </dgm:prSet>
      <dgm:spPr/>
      <dgm:t>
        <a:bodyPr/>
        <a:lstStyle/>
        <a:p>
          <a:endParaRPr lang="ru-RU"/>
        </a:p>
      </dgm:t>
    </dgm:pt>
    <dgm:pt modelId="{9D7A8C91-0508-4471-A8CE-C354A25DCB17}" type="pres">
      <dgm:prSet presAssocID="{3A5F195D-59AA-4E9B-81AE-FA4F19925F67}" presName="circ1" presStyleLbl="vennNode1" presStyleIdx="0" presStyleCnt="7"/>
      <dgm:spPr/>
      <dgm:t>
        <a:bodyPr/>
        <a:lstStyle/>
        <a:p>
          <a:endParaRPr lang="ru-RU"/>
        </a:p>
      </dgm:t>
    </dgm:pt>
    <dgm:pt modelId="{C8EE8491-DCFE-46EB-BCDE-F9EDFA86ED63}" type="pres">
      <dgm:prSet presAssocID="{3A5F195D-59AA-4E9B-81AE-FA4F19925F67}" presName="circ1Tx" presStyleLbl="revTx" presStyleIdx="0" presStyleCnt="0" custScaleX="355719" custScaleY="136325" custLinFactNeighborX="-5758" custLinFactNeighborY="-11487">
        <dgm:presLayoutVars>
          <dgm:chMax val="0"/>
          <dgm:chPref val="0"/>
          <dgm:bulletEnabled val="1"/>
        </dgm:presLayoutVars>
      </dgm:prSet>
      <dgm:spPr/>
      <dgm:t>
        <a:bodyPr/>
        <a:lstStyle/>
        <a:p>
          <a:endParaRPr lang="ru-RU"/>
        </a:p>
      </dgm:t>
    </dgm:pt>
    <dgm:pt modelId="{784F1889-9A99-4050-93B1-7082149F9D19}" type="pres">
      <dgm:prSet presAssocID="{ED5BF2BF-79A7-4C5B-A8DD-F0B055C996D9}" presName="circ2" presStyleLbl="vennNode1" presStyleIdx="1" presStyleCnt="7"/>
      <dgm:spPr/>
      <dgm:t>
        <a:bodyPr/>
        <a:lstStyle/>
        <a:p>
          <a:endParaRPr lang="ru-RU"/>
        </a:p>
      </dgm:t>
    </dgm:pt>
    <dgm:pt modelId="{839C485B-AF32-48FA-A7ED-04275BF53F56}" type="pres">
      <dgm:prSet presAssocID="{ED5BF2BF-79A7-4C5B-A8DD-F0B055C996D9}" presName="circ2Tx" presStyleLbl="revTx" presStyleIdx="0" presStyleCnt="0" custScaleX="205116" custLinFactNeighborX="24033" custLinFactNeighborY="-38525">
        <dgm:presLayoutVars>
          <dgm:chMax val="0"/>
          <dgm:chPref val="0"/>
          <dgm:bulletEnabled val="1"/>
        </dgm:presLayoutVars>
      </dgm:prSet>
      <dgm:spPr/>
      <dgm:t>
        <a:bodyPr/>
        <a:lstStyle/>
        <a:p>
          <a:endParaRPr lang="ru-RU"/>
        </a:p>
      </dgm:t>
    </dgm:pt>
    <dgm:pt modelId="{0DABFEA1-A3B9-4D81-903D-A0FF7D54F36C}" type="pres">
      <dgm:prSet presAssocID="{B88DA594-01AC-4D9C-B5C1-E1F226D7454D}" presName="circ3" presStyleLbl="vennNode1" presStyleIdx="2" presStyleCnt="7"/>
      <dgm:spPr/>
      <dgm:t>
        <a:bodyPr/>
        <a:lstStyle/>
        <a:p>
          <a:endParaRPr lang="ru-RU"/>
        </a:p>
      </dgm:t>
    </dgm:pt>
    <dgm:pt modelId="{C87F0DF5-B5EF-41BE-8F97-8D503DE67786}" type="pres">
      <dgm:prSet presAssocID="{B88DA594-01AC-4D9C-B5C1-E1F226D7454D}" presName="circ3Tx" presStyleLbl="revTx" presStyleIdx="0" presStyleCnt="0" custScaleX="222750" custLinFactNeighborX="28422" custLinFactNeighborY="-67693">
        <dgm:presLayoutVars>
          <dgm:chMax val="0"/>
          <dgm:chPref val="0"/>
          <dgm:bulletEnabled val="1"/>
        </dgm:presLayoutVars>
      </dgm:prSet>
      <dgm:spPr/>
      <dgm:t>
        <a:bodyPr/>
        <a:lstStyle/>
        <a:p>
          <a:endParaRPr lang="ru-RU"/>
        </a:p>
      </dgm:t>
    </dgm:pt>
    <dgm:pt modelId="{708BF932-1971-41C0-9112-EBB544E6B031}" type="pres">
      <dgm:prSet presAssocID="{BF8B83F5-1398-4B0E-BDF7-2A378ED7102C}" presName="circ4" presStyleLbl="vennNode1" presStyleIdx="3" presStyleCnt="7"/>
      <dgm:spPr/>
      <dgm:t>
        <a:bodyPr/>
        <a:lstStyle/>
        <a:p>
          <a:endParaRPr lang="ru-RU"/>
        </a:p>
      </dgm:t>
    </dgm:pt>
    <dgm:pt modelId="{A8EAC65C-CC79-441D-8AE7-0A4A4C1019E9}" type="pres">
      <dgm:prSet presAssocID="{BF8B83F5-1398-4B0E-BDF7-2A378ED7102C}" presName="circ4Tx" presStyleLbl="revTx" presStyleIdx="0" presStyleCnt="0" custScaleX="160446" custScaleY="42602" custLinFactNeighborX="45170" custLinFactNeighborY="-48306">
        <dgm:presLayoutVars>
          <dgm:chMax val="0"/>
          <dgm:chPref val="0"/>
          <dgm:bulletEnabled val="1"/>
        </dgm:presLayoutVars>
      </dgm:prSet>
      <dgm:spPr/>
      <dgm:t>
        <a:bodyPr/>
        <a:lstStyle/>
        <a:p>
          <a:endParaRPr lang="ru-RU"/>
        </a:p>
      </dgm:t>
    </dgm:pt>
    <dgm:pt modelId="{04310EC8-A336-46AE-A0D5-25B1A8A87691}" type="pres">
      <dgm:prSet presAssocID="{67B5C7D0-A4FB-40BB-80D3-2268403D5E71}" presName="circ5" presStyleLbl="vennNode1" presStyleIdx="4" presStyleCnt="7"/>
      <dgm:spPr/>
      <dgm:t>
        <a:bodyPr/>
        <a:lstStyle/>
        <a:p>
          <a:endParaRPr lang="ru-RU"/>
        </a:p>
      </dgm:t>
    </dgm:pt>
    <dgm:pt modelId="{4E53BC45-8BC7-4B42-8B6A-D8D0E18C51D3}" type="pres">
      <dgm:prSet presAssocID="{67B5C7D0-A4FB-40BB-80D3-2268403D5E71}" presName="circ5Tx" presStyleLbl="revTx" presStyleIdx="0" presStyleCnt="0" custScaleX="164165" custLinFactNeighborX="-56540" custLinFactNeighborY="-67439">
        <dgm:presLayoutVars>
          <dgm:chMax val="0"/>
          <dgm:chPref val="0"/>
          <dgm:bulletEnabled val="1"/>
        </dgm:presLayoutVars>
      </dgm:prSet>
      <dgm:spPr/>
      <dgm:t>
        <a:bodyPr/>
        <a:lstStyle/>
        <a:p>
          <a:endParaRPr lang="ru-RU"/>
        </a:p>
      </dgm:t>
    </dgm:pt>
    <dgm:pt modelId="{01AC0978-A13E-46E4-A597-986F07974489}" type="pres">
      <dgm:prSet presAssocID="{0A0B12DB-1555-469C-A8A4-EBFDD17F6D61}" presName="circ6" presStyleLbl="vennNode1" presStyleIdx="5" presStyleCnt="7"/>
      <dgm:spPr/>
      <dgm:t>
        <a:bodyPr/>
        <a:lstStyle/>
        <a:p>
          <a:endParaRPr lang="ru-RU"/>
        </a:p>
      </dgm:t>
    </dgm:pt>
    <dgm:pt modelId="{30434B57-18B4-4C7D-925F-944BDA8142E7}" type="pres">
      <dgm:prSet presAssocID="{0A0B12DB-1555-469C-A8A4-EBFDD17F6D61}" presName="circ6Tx" presStyleLbl="revTx" presStyleIdx="0" presStyleCnt="0" custScaleX="210661" custLinFactNeighborX="-17831" custLinFactNeighborY="-41436">
        <dgm:presLayoutVars>
          <dgm:chMax val="0"/>
          <dgm:chPref val="0"/>
          <dgm:bulletEnabled val="1"/>
        </dgm:presLayoutVars>
      </dgm:prSet>
      <dgm:spPr/>
      <dgm:t>
        <a:bodyPr/>
        <a:lstStyle/>
        <a:p>
          <a:endParaRPr lang="ru-RU"/>
        </a:p>
      </dgm:t>
    </dgm:pt>
    <dgm:pt modelId="{629CC4CD-1825-4F37-830F-7288F35AB4B2}" type="pres">
      <dgm:prSet presAssocID="{EB3FBDB3-B02D-46A8-9759-BF3394B4B2A5}" presName="circ7" presStyleLbl="vennNode1" presStyleIdx="6" presStyleCnt="7"/>
      <dgm:spPr/>
      <dgm:t>
        <a:bodyPr/>
        <a:lstStyle/>
        <a:p>
          <a:endParaRPr lang="ru-RU"/>
        </a:p>
      </dgm:t>
    </dgm:pt>
    <dgm:pt modelId="{CB03CF4C-8451-4563-9315-92FE8B9C0A32}" type="pres">
      <dgm:prSet presAssocID="{EB3FBDB3-B02D-46A8-9759-BF3394B4B2A5}" presName="circ7Tx" presStyleLbl="revTx" presStyleIdx="0" presStyleCnt="0" custScaleX="171397" custLinFactNeighborX="-42005" custLinFactNeighborY="-8683">
        <dgm:presLayoutVars>
          <dgm:chMax val="0"/>
          <dgm:chPref val="0"/>
          <dgm:bulletEnabled val="1"/>
        </dgm:presLayoutVars>
      </dgm:prSet>
      <dgm:spPr/>
      <dgm:t>
        <a:bodyPr/>
        <a:lstStyle/>
        <a:p>
          <a:endParaRPr lang="ru-RU"/>
        </a:p>
      </dgm:t>
    </dgm:pt>
  </dgm:ptLst>
  <dgm:cxnLst>
    <dgm:cxn modelId="{3D89EEA2-849B-41A5-BA95-1EAA6DF5922F}" type="presOf" srcId="{3A5F195D-59AA-4E9B-81AE-FA4F19925F67}" destId="{C8EE8491-DCFE-46EB-BCDE-F9EDFA86ED63}" srcOrd="0" destOrd="0" presId="urn:microsoft.com/office/officeart/2005/8/layout/venn1"/>
    <dgm:cxn modelId="{42EDAAE3-5B8E-4D0D-9D77-966CB3BD007D}" type="presOf" srcId="{EB3FBDB3-B02D-46A8-9759-BF3394B4B2A5}" destId="{CB03CF4C-8451-4563-9315-92FE8B9C0A32}" srcOrd="0" destOrd="0" presId="urn:microsoft.com/office/officeart/2005/8/layout/venn1"/>
    <dgm:cxn modelId="{326291DD-B84F-4FC9-8851-A9F780305577}" srcId="{99E7F1AE-CD57-4C68-B18D-228EF1A1122E}" destId="{0A0B12DB-1555-469C-A8A4-EBFDD17F6D61}" srcOrd="5" destOrd="0" parTransId="{2C200C81-59E7-492C-95C6-904945DB4EE4}" sibTransId="{A4340EC8-8240-45BA-91FF-715EA5E2653C}"/>
    <dgm:cxn modelId="{D38DA786-1010-4DFD-9C5F-3F40A5A342A4}" srcId="{99E7F1AE-CD57-4C68-B18D-228EF1A1122E}" destId="{BF8B83F5-1398-4B0E-BDF7-2A378ED7102C}" srcOrd="3" destOrd="0" parTransId="{14601801-16D5-4B77-9FBD-D710A7472B43}" sibTransId="{5368D01C-390A-4BAC-A4C0-CB5D163697B3}"/>
    <dgm:cxn modelId="{240F5A49-F8AC-4899-919F-65939816B930}" srcId="{99E7F1AE-CD57-4C68-B18D-228EF1A1122E}" destId="{ED5BF2BF-79A7-4C5B-A8DD-F0B055C996D9}" srcOrd="1" destOrd="0" parTransId="{B08A2466-6815-4C32-93EF-1EB9313D211D}" sibTransId="{CF80D8C4-5FBB-4FE2-97BF-B2BA5D7192E7}"/>
    <dgm:cxn modelId="{E1BDE70A-B8ED-4663-B7D3-F05E8215291E}" type="presOf" srcId="{0A0B12DB-1555-469C-A8A4-EBFDD17F6D61}" destId="{30434B57-18B4-4C7D-925F-944BDA8142E7}" srcOrd="0" destOrd="0" presId="urn:microsoft.com/office/officeart/2005/8/layout/venn1"/>
    <dgm:cxn modelId="{51EA0FB6-C80C-4E51-82E5-FB242479B1E6}" srcId="{99E7F1AE-CD57-4C68-B18D-228EF1A1122E}" destId="{B88DA594-01AC-4D9C-B5C1-E1F226D7454D}" srcOrd="2" destOrd="0" parTransId="{CF9CEC25-3487-4564-83A2-239F7C9CC88D}" sibTransId="{CD55BA6D-6C3F-4288-B5B8-7FFD849B1440}"/>
    <dgm:cxn modelId="{0401DE67-97E5-4574-85E3-3A2A2CF70F27}" srcId="{99E7F1AE-CD57-4C68-B18D-228EF1A1122E}" destId="{F4D23E4B-B61A-47A5-8CD7-EA4C2F8E8447}" srcOrd="7" destOrd="0" parTransId="{5A971EE9-C063-4B98-8606-A56177DD387B}" sibTransId="{3BB5FE3B-C8FF-4626-997B-5137F4FAC452}"/>
    <dgm:cxn modelId="{D71F7583-10F2-4CD5-A7E5-418A4B8FD476}" srcId="{99E7F1AE-CD57-4C68-B18D-228EF1A1122E}" destId="{67B5C7D0-A4FB-40BB-80D3-2268403D5E71}" srcOrd="4" destOrd="0" parTransId="{2768CF88-C433-41D6-B73C-9D97F2A8C894}" sibTransId="{D543FAB5-B2D6-4772-85E3-EEE05A82D0D4}"/>
    <dgm:cxn modelId="{A5ABFA2A-D016-4DAB-9212-89801B415B8E}" srcId="{99E7F1AE-CD57-4C68-B18D-228EF1A1122E}" destId="{EB3FBDB3-B02D-46A8-9759-BF3394B4B2A5}" srcOrd="6" destOrd="0" parTransId="{5BFE03A0-22C0-4F2F-80E3-0D7227D8339D}" sibTransId="{FFBA4F9B-3EBF-4FA4-8E1D-C118C258DDB0}"/>
    <dgm:cxn modelId="{26BDDB95-AD6D-4D1D-9013-9755BE4DF248}" type="presOf" srcId="{67B5C7D0-A4FB-40BB-80D3-2268403D5E71}" destId="{4E53BC45-8BC7-4B42-8B6A-D8D0E18C51D3}" srcOrd="0" destOrd="0" presId="urn:microsoft.com/office/officeart/2005/8/layout/venn1"/>
    <dgm:cxn modelId="{87392030-2267-461C-B6CB-5B289C93F255}" srcId="{99E7F1AE-CD57-4C68-B18D-228EF1A1122E}" destId="{3A5F195D-59AA-4E9B-81AE-FA4F19925F67}" srcOrd="0" destOrd="0" parTransId="{0097F5CD-3F2C-4296-87AE-EE02912D39ED}" sibTransId="{823ECF12-7E2D-4C4B-9313-5E33A56C6409}"/>
    <dgm:cxn modelId="{3AE55460-BDEF-4B43-B66C-90A0B129D7A3}" type="presOf" srcId="{B88DA594-01AC-4D9C-B5C1-E1F226D7454D}" destId="{C87F0DF5-B5EF-41BE-8F97-8D503DE67786}" srcOrd="0" destOrd="0" presId="urn:microsoft.com/office/officeart/2005/8/layout/venn1"/>
    <dgm:cxn modelId="{FE2BFBA2-E266-4F81-9D65-986B0CE8FC32}" type="presOf" srcId="{BF8B83F5-1398-4B0E-BDF7-2A378ED7102C}" destId="{A8EAC65C-CC79-441D-8AE7-0A4A4C1019E9}" srcOrd="0" destOrd="0" presId="urn:microsoft.com/office/officeart/2005/8/layout/venn1"/>
    <dgm:cxn modelId="{672B038D-65F0-49FD-A42D-07D8641F424E}" type="presOf" srcId="{99E7F1AE-CD57-4C68-B18D-228EF1A1122E}" destId="{33261907-98FD-48E8-8C0E-B776DEB65303}" srcOrd="0" destOrd="0" presId="urn:microsoft.com/office/officeart/2005/8/layout/venn1"/>
    <dgm:cxn modelId="{ECC4882A-92EE-4EAE-BE29-F248091EFD0A}" type="presOf" srcId="{ED5BF2BF-79A7-4C5B-A8DD-F0B055C996D9}" destId="{839C485B-AF32-48FA-A7ED-04275BF53F56}" srcOrd="0" destOrd="0" presId="urn:microsoft.com/office/officeart/2005/8/layout/venn1"/>
    <dgm:cxn modelId="{F1A60C8A-7F37-4AB7-87A4-AC7CE0F6C137}" type="presParOf" srcId="{33261907-98FD-48E8-8C0E-B776DEB65303}" destId="{9D7A8C91-0508-4471-A8CE-C354A25DCB17}" srcOrd="0" destOrd="0" presId="urn:microsoft.com/office/officeart/2005/8/layout/venn1"/>
    <dgm:cxn modelId="{866F65F1-57C9-4412-904F-D90B2D04D378}" type="presParOf" srcId="{33261907-98FD-48E8-8C0E-B776DEB65303}" destId="{C8EE8491-DCFE-46EB-BCDE-F9EDFA86ED63}" srcOrd="1" destOrd="0" presId="urn:microsoft.com/office/officeart/2005/8/layout/venn1"/>
    <dgm:cxn modelId="{23AD7303-2C20-4DAC-ACEB-F2ADA0C45C4D}" type="presParOf" srcId="{33261907-98FD-48E8-8C0E-B776DEB65303}" destId="{784F1889-9A99-4050-93B1-7082149F9D19}" srcOrd="2" destOrd="0" presId="urn:microsoft.com/office/officeart/2005/8/layout/venn1"/>
    <dgm:cxn modelId="{E0528E10-2C13-4CDD-A7CB-4146DA13AFE1}" type="presParOf" srcId="{33261907-98FD-48E8-8C0E-B776DEB65303}" destId="{839C485B-AF32-48FA-A7ED-04275BF53F56}" srcOrd="3" destOrd="0" presId="urn:microsoft.com/office/officeart/2005/8/layout/venn1"/>
    <dgm:cxn modelId="{22A77543-192A-4DCE-941A-91EA6086CD60}" type="presParOf" srcId="{33261907-98FD-48E8-8C0E-B776DEB65303}" destId="{0DABFEA1-A3B9-4D81-903D-A0FF7D54F36C}" srcOrd="4" destOrd="0" presId="urn:microsoft.com/office/officeart/2005/8/layout/venn1"/>
    <dgm:cxn modelId="{CBBA8C2B-E326-4339-94A7-BD867FBC85C7}" type="presParOf" srcId="{33261907-98FD-48E8-8C0E-B776DEB65303}" destId="{C87F0DF5-B5EF-41BE-8F97-8D503DE67786}" srcOrd="5" destOrd="0" presId="urn:microsoft.com/office/officeart/2005/8/layout/venn1"/>
    <dgm:cxn modelId="{1C653D82-3D82-4EC2-8A08-758706004D6A}" type="presParOf" srcId="{33261907-98FD-48E8-8C0E-B776DEB65303}" destId="{708BF932-1971-41C0-9112-EBB544E6B031}" srcOrd="6" destOrd="0" presId="urn:microsoft.com/office/officeart/2005/8/layout/venn1"/>
    <dgm:cxn modelId="{D8CA10B1-1B1B-473F-B7F5-301DB448BB9A}" type="presParOf" srcId="{33261907-98FD-48E8-8C0E-B776DEB65303}" destId="{A8EAC65C-CC79-441D-8AE7-0A4A4C1019E9}" srcOrd="7" destOrd="0" presId="urn:microsoft.com/office/officeart/2005/8/layout/venn1"/>
    <dgm:cxn modelId="{FE0D3CE0-5E2B-4A61-8351-3311F8CF285D}" type="presParOf" srcId="{33261907-98FD-48E8-8C0E-B776DEB65303}" destId="{04310EC8-A336-46AE-A0D5-25B1A8A87691}" srcOrd="8" destOrd="0" presId="urn:microsoft.com/office/officeart/2005/8/layout/venn1"/>
    <dgm:cxn modelId="{4591246E-65D5-44C7-90CA-59CF1D7CCB70}" type="presParOf" srcId="{33261907-98FD-48E8-8C0E-B776DEB65303}" destId="{4E53BC45-8BC7-4B42-8B6A-D8D0E18C51D3}" srcOrd="9" destOrd="0" presId="urn:microsoft.com/office/officeart/2005/8/layout/venn1"/>
    <dgm:cxn modelId="{26EE9C7E-D15E-4772-B6ED-3648C2A52CAB}" type="presParOf" srcId="{33261907-98FD-48E8-8C0E-B776DEB65303}" destId="{01AC0978-A13E-46E4-A597-986F07974489}" srcOrd="10" destOrd="0" presId="urn:microsoft.com/office/officeart/2005/8/layout/venn1"/>
    <dgm:cxn modelId="{425670C7-853B-4204-86CA-8ACEBB5FF498}" type="presParOf" srcId="{33261907-98FD-48E8-8C0E-B776DEB65303}" destId="{30434B57-18B4-4C7D-925F-944BDA8142E7}" srcOrd="11" destOrd="0" presId="urn:microsoft.com/office/officeart/2005/8/layout/venn1"/>
    <dgm:cxn modelId="{4D893309-2BBA-49DB-A1D1-A6C78EA9231E}" type="presParOf" srcId="{33261907-98FD-48E8-8C0E-B776DEB65303}" destId="{629CC4CD-1825-4F37-830F-7288F35AB4B2}" srcOrd="12" destOrd="0" presId="urn:microsoft.com/office/officeart/2005/8/layout/venn1"/>
    <dgm:cxn modelId="{80BCC3C2-AA03-4FD9-97EB-B513247AFDA3}" type="presParOf" srcId="{33261907-98FD-48E8-8C0E-B776DEB65303}" destId="{CB03CF4C-8451-4563-9315-92FE8B9C0A32}" srcOrd="13"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B97BCB-0568-47CB-B4A4-3F9E962DFD80}"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ru-RU"/>
        </a:p>
      </dgm:t>
    </dgm:pt>
    <dgm:pt modelId="{06EC2806-92C1-4C60-9263-CEF09D984E9E}">
      <dgm:prSet/>
      <dgm:spPr/>
      <dgm:t>
        <a:bodyPr/>
        <a:lstStyle/>
        <a:p>
          <a:pPr rtl="0"/>
          <a:r>
            <a:rPr lang="ru-RU" b="1" dirty="0" smtClean="0">
              <a:solidFill>
                <a:srgbClr val="FF0000"/>
              </a:solidFill>
              <a:latin typeface="Franklin Gothic Medium" pitchFamily="34" charset="0"/>
            </a:rPr>
            <a:t>Целесообразность использования        проектной деятельности в ДОУ</a:t>
          </a:r>
          <a:endParaRPr lang="ru-RU" b="1" dirty="0">
            <a:solidFill>
              <a:srgbClr val="FF0000"/>
            </a:solidFill>
            <a:latin typeface="Franklin Gothic Medium" pitchFamily="34" charset="0"/>
          </a:endParaRPr>
        </a:p>
      </dgm:t>
    </dgm:pt>
    <dgm:pt modelId="{81E7686A-65E4-4358-B237-F7B27EAB048A}" type="parTrans" cxnId="{347512D5-0D67-403E-806D-753CA8E5ADC9}">
      <dgm:prSet/>
      <dgm:spPr/>
      <dgm:t>
        <a:bodyPr/>
        <a:lstStyle/>
        <a:p>
          <a:endParaRPr lang="ru-RU"/>
        </a:p>
      </dgm:t>
    </dgm:pt>
    <dgm:pt modelId="{E4ADD271-7350-4FDD-B607-12DE817640DE}" type="sibTrans" cxnId="{347512D5-0D67-403E-806D-753CA8E5ADC9}">
      <dgm:prSet/>
      <dgm:spPr/>
      <dgm:t>
        <a:bodyPr/>
        <a:lstStyle/>
        <a:p>
          <a:endParaRPr lang="ru-RU"/>
        </a:p>
      </dgm:t>
    </dgm:pt>
    <dgm:pt modelId="{585935CC-B10C-43F4-88CC-706CA96561EC}" type="pres">
      <dgm:prSet presAssocID="{59B97BCB-0568-47CB-B4A4-3F9E962DFD80}" presName="Name0" presStyleCnt="0">
        <dgm:presLayoutVars>
          <dgm:chMax val="7"/>
          <dgm:dir/>
          <dgm:animLvl val="lvl"/>
          <dgm:resizeHandles val="exact"/>
        </dgm:presLayoutVars>
      </dgm:prSet>
      <dgm:spPr/>
      <dgm:t>
        <a:bodyPr/>
        <a:lstStyle/>
        <a:p>
          <a:endParaRPr lang="ru-RU"/>
        </a:p>
      </dgm:t>
    </dgm:pt>
    <dgm:pt modelId="{1F73CE23-1CDE-4895-B308-45D87BD4A3BE}" type="pres">
      <dgm:prSet presAssocID="{06EC2806-92C1-4C60-9263-CEF09D984E9E}" presName="circle1" presStyleLbl="node1" presStyleIdx="0" presStyleCnt="1"/>
      <dgm:spPr/>
    </dgm:pt>
    <dgm:pt modelId="{4B469576-48D8-48FA-8C26-1CFAF4AE8B3A}" type="pres">
      <dgm:prSet presAssocID="{06EC2806-92C1-4C60-9263-CEF09D984E9E}" presName="space" presStyleCnt="0"/>
      <dgm:spPr/>
    </dgm:pt>
    <dgm:pt modelId="{404DC459-7801-4CD8-A556-6B009FEB01CC}" type="pres">
      <dgm:prSet presAssocID="{06EC2806-92C1-4C60-9263-CEF09D984E9E}" presName="rect1" presStyleLbl="alignAcc1" presStyleIdx="0" presStyleCnt="1"/>
      <dgm:spPr/>
      <dgm:t>
        <a:bodyPr/>
        <a:lstStyle/>
        <a:p>
          <a:endParaRPr lang="ru-RU"/>
        </a:p>
      </dgm:t>
    </dgm:pt>
    <dgm:pt modelId="{C7D74566-F82C-44B0-82D9-F95E9AEB19B1}" type="pres">
      <dgm:prSet presAssocID="{06EC2806-92C1-4C60-9263-CEF09D984E9E}" presName="rect1ParTxNoCh" presStyleLbl="alignAcc1" presStyleIdx="0" presStyleCnt="1">
        <dgm:presLayoutVars>
          <dgm:chMax val="1"/>
          <dgm:bulletEnabled val="1"/>
        </dgm:presLayoutVars>
      </dgm:prSet>
      <dgm:spPr/>
      <dgm:t>
        <a:bodyPr/>
        <a:lstStyle/>
        <a:p>
          <a:endParaRPr lang="ru-RU"/>
        </a:p>
      </dgm:t>
    </dgm:pt>
  </dgm:ptLst>
  <dgm:cxnLst>
    <dgm:cxn modelId="{6E12F120-49F6-4418-A902-1FACCDC83E63}" type="presOf" srcId="{59B97BCB-0568-47CB-B4A4-3F9E962DFD80}" destId="{585935CC-B10C-43F4-88CC-706CA96561EC}" srcOrd="0" destOrd="0" presId="urn:microsoft.com/office/officeart/2005/8/layout/target3"/>
    <dgm:cxn modelId="{347512D5-0D67-403E-806D-753CA8E5ADC9}" srcId="{59B97BCB-0568-47CB-B4A4-3F9E962DFD80}" destId="{06EC2806-92C1-4C60-9263-CEF09D984E9E}" srcOrd="0" destOrd="0" parTransId="{81E7686A-65E4-4358-B237-F7B27EAB048A}" sibTransId="{E4ADD271-7350-4FDD-B607-12DE817640DE}"/>
    <dgm:cxn modelId="{4954D6EE-9434-484E-BB8A-25224D979994}" type="presOf" srcId="{06EC2806-92C1-4C60-9263-CEF09D984E9E}" destId="{C7D74566-F82C-44B0-82D9-F95E9AEB19B1}" srcOrd="1" destOrd="0" presId="urn:microsoft.com/office/officeart/2005/8/layout/target3"/>
    <dgm:cxn modelId="{FA0ED319-31DD-4DD1-8A7C-CF2DE0B99067}" type="presOf" srcId="{06EC2806-92C1-4C60-9263-CEF09D984E9E}" destId="{404DC459-7801-4CD8-A556-6B009FEB01CC}" srcOrd="0" destOrd="0" presId="urn:microsoft.com/office/officeart/2005/8/layout/target3"/>
    <dgm:cxn modelId="{E9F3A9B7-4CE3-428B-89B8-EE8CFF4A70AA}" type="presParOf" srcId="{585935CC-B10C-43F4-88CC-706CA96561EC}" destId="{1F73CE23-1CDE-4895-B308-45D87BD4A3BE}" srcOrd="0" destOrd="0" presId="urn:microsoft.com/office/officeart/2005/8/layout/target3"/>
    <dgm:cxn modelId="{807F3F8A-1133-4FE1-BE60-7806F0B0327B}" type="presParOf" srcId="{585935CC-B10C-43F4-88CC-706CA96561EC}" destId="{4B469576-48D8-48FA-8C26-1CFAF4AE8B3A}" srcOrd="1" destOrd="0" presId="urn:microsoft.com/office/officeart/2005/8/layout/target3"/>
    <dgm:cxn modelId="{E0D15D30-C970-4756-A3DF-5E9DCB19B5CF}" type="presParOf" srcId="{585935CC-B10C-43F4-88CC-706CA96561EC}" destId="{404DC459-7801-4CD8-A556-6B009FEB01CC}" srcOrd="2" destOrd="0" presId="urn:microsoft.com/office/officeart/2005/8/layout/target3"/>
    <dgm:cxn modelId="{5E943CD0-F1EB-4E03-8352-A1C815F53663}" type="presParOf" srcId="{585935CC-B10C-43F4-88CC-706CA96561EC}" destId="{C7D74566-F82C-44B0-82D9-F95E9AEB19B1}" srcOrd="3" destOrd="0" presId="urn:microsoft.com/office/officeart/2005/8/layout/target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A23C8FA-D096-4A63-B212-56C2D7116733}" type="doc">
      <dgm:prSet loTypeId="urn:microsoft.com/office/officeart/2005/8/layout/chevron2" loCatId="process" qsTypeId="urn:microsoft.com/office/officeart/2005/8/quickstyle/3d3" qsCatId="3D" csTypeId="urn:microsoft.com/office/officeart/2005/8/colors/colorful5" csCatId="colorful" phldr="1"/>
      <dgm:spPr/>
      <dgm:t>
        <a:bodyPr/>
        <a:lstStyle/>
        <a:p>
          <a:endParaRPr lang="ru-RU"/>
        </a:p>
      </dgm:t>
    </dgm:pt>
    <dgm:pt modelId="{D5E0AC0F-1692-4483-940F-470639D07241}">
      <dgm:prSet phldrT="[Текст]"/>
      <dgm:spPr/>
      <dgm:t>
        <a:bodyPr/>
        <a:lstStyle/>
        <a:p>
          <a:endParaRPr lang="ru-RU" dirty="0"/>
        </a:p>
      </dgm:t>
    </dgm:pt>
    <dgm:pt modelId="{8769FF27-2328-43B4-8FD0-D4B3D289462B}" type="parTrans" cxnId="{80713287-8414-4908-B77D-36902843788E}">
      <dgm:prSet/>
      <dgm:spPr/>
      <dgm:t>
        <a:bodyPr/>
        <a:lstStyle/>
        <a:p>
          <a:endParaRPr lang="ru-RU"/>
        </a:p>
      </dgm:t>
    </dgm:pt>
    <dgm:pt modelId="{C0E1D271-77BB-482A-B356-015D06263E85}" type="sibTrans" cxnId="{80713287-8414-4908-B77D-36902843788E}">
      <dgm:prSet/>
      <dgm:spPr/>
      <dgm:t>
        <a:bodyPr/>
        <a:lstStyle/>
        <a:p>
          <a:endParaRPr lang="ru-RU"/>
        </a:p>
      </dgm:t>
    </dgm:pt>
    <dgm:pt modelId="{AABBAAFF-18FC-46AD-AF70-20716D576D94}">
      <dgm:prSet phldrT="[Текст]"/>
      <dgm:spPr/>
      <dgm:t>
        <a:bodyPr/>
        <a:lstStyle/>
        <a:p>
          <a:r>
            <a:rPr lang="ru-RU" b="1" dirty="0" smtClean="0">
              <a:solidFill>
                <a:schemeClr val="accent1">
                  <a:lumMod val="75000"/>
                </a:schemeClr>
              </a:solidFill>
              <a:latin typeface="Franklin Gothic Medium" pitchFamily="34" charset="0"/>
            </a:rPr>
            <a:t>ЦЕНТР ИСКУССТВА</a:t>
          </a:r>
          <a:endParaRPr lang="ru-RU" b="1" dirty="0">
            <a:solidFill>
              <a:schemeClr val="accent1">
                <a:lumMod val="75000"/>
              </a:schemeClr>
            </a:solidFill>
            <a:latin typeface="Franklin Gothic Medium" pitchFamily="34" charset="0"/>
          </a:endParaRPr>
        </a:p>
      </dgm:t>
    </dgm:pt>
    <dgm:pt modelId="{74B9D7F3-B32D-4B1B-B7D1-139B82164141}" type="parTrans" cxnId="{917104AF-CEF8-457E-B163-05A9226BF712}">
      <dgm:prSet/>
      <dgm:spPr/>
      <dgm:t>
        <a:bodyPr/>
        <a:lstStyle/>
        <a:p>
          <a:endParaRPr lang="ru-RU"/>
        </a:p>
      </dgm:t>
    </dgm:pt>
    <dgm:pt modelId="{6415E749-CCAB-4D50-8BE6-0D39E427186B}" type="sibTrans" cxnId="{917104AF-CEF8-457E-B163-05A9226BF712}">
      <dgm:prSet/>
      <dgm:spPr/>
      <dgm:t>
        <a:bodyPr/>
        <a:lstStyle/>
        <a:p>
          <a:endParaRPr lang="ru-RU"/>
        </a:p>
      </dgm:t>
    </dgm:pt>
    <dgm:pt modelId="{A24F1880-C5C0-4C96-93A2-6DDFE818C245}">
      <dgm:prSet phldrT="[Текст]"/>
      <dgm:spPr/>
      <dgm:t>
        <a:bodyPr/>
        <a:lstStyle/>
        <a:p>
          <a:r>
            <a:rPr lang="ru-RU" b="1" dirty="0" smtClean="0">
              <a:solidFill>
                <a:schemeClr val="accent1">
                  <a:lumMod val="75000"/>
                </a:schemeClr>
              </a:solidFill>
              <a:latin typeface="Franklin Gothic Medium" pitchFamily="34" charset="0"/>
            </a:rPr>
            <a:t> ЦЕНТР МАТЕМАТИКИ</a:t>
          </a:r>
          <a:endParaRPr lang="ru-RU" b="1" dirty="0">
            <a:solidFill>
              <a:schemeClr val="accent1">
                <a:lumMod val="75000"/>
              </a:schemeClr>
            </a:solidFill>
            <a:latin typeface="Franklin Gothic Medium" pitchFamily="34" charset="0"/>
          </a:endParaRPr>
        </a:p>
      </dgm:t>
    </dgm:pt>
    <dgm:pt modelId="{530EBEA0-D55E-4850-A875-0BCB6148EED2}" type="parTrans" cxnId="{F1D3ADA1-9E7A-4EA6-9B30-4857B1B253BE}">
      <dgm:prSet/>
      <dgm:spPr/>
      <dgm:t>
        <a:bodyPr/>
        <a:lstStyle/>
        <a:p>
          <a:endParaRPr lang="ru-RU"/>
        </a:p>
      </dgm:t>
    </dgm:pt>
    <dgm:pt modelId="{E7478F16-9254-4104-A8B1-319070558F4A}" type="sibTrans" cxnId="{F1D3ADA1-9E7A-4EA6-9B30-4857B1B253BE}">
      <dgm:prSet/>
      <dgm:spPr/>
      <dgm:t>
        <a:bodyPr/>
        <a:lstStyle/>
        <a:p>
          <a:endParaRPr lang="ru-RU"/>
        </a:p>
      </dgm:t>
    </dgm:pt>
    <dgm:pt modelId="{BF605C1D-BDA6-465C-91F7-7C561D7F712E}">
      <dgm:prSet phldrT="[Текст]"/>
      <dgm:spPr/>
      <dgm:t>
        <a:bodyPr/>
        <a:lstStyle/>
        <a:p>
          <a:r>
            <a:rPr lang="ru-RU" b="1" dirty="0" smtClean="0">
              <a:solidFill>
                <a:srgbClr val="00B050"/>
              </a:solidFill>
              <a:latin typeface="Franklin Gothic Medium" pitchFamily="34" charset="0"/>
            </a:rPr>
            <a:t> ЦЕНТР СТРОИТЕЛЬСТВА</a:t>
          </a:r>
          <a:endParaRPr lang="ru-RU" b="1" dirty="0">
            <a:solidFill>
              <a:srgbClr val="00B050"/>
            </a:solidFill>
            <a:latin typeface="Franklin Gothic Medium" pitchFamily="34" charset="0"/>
          </a:endParaRPr>
        </a:p>
      </dgm:t>
    </dgm:pt>
    <dgm:pt modelId="{D77D5BEF-36C0-4997-A37D-92D41B295A44}" type="parTrans" cxnId="{1D98D810-7654-4E83-B74A-AC001929F93F}">
      <dgm:prSet/>
      <dgm:spPr/>
      <dgm:t>
        <a:bodyPr/>
        <a:lstStyle/>
        <a:p>
          <a:endParaRPr lang="ru-RU"/>
        </a:p>
      </dgm:t>
    </dgm:pt>
    <dgm:pt modelId="{F029672C-B65C-419E-8BB9-444DE0B9577A}" type="sibTrans" cxnId="{1D98D810-7654-4E83-B74A-AC001929F93F}">
      <dgm:prSet/>
      <dgm:spPr/>
      <dgm:t>
        <a:bodyPr/>
        <a:lstStyle/>
        <a:p>
          <a:endParaRPr lang="ru-RU"/>
        </a:p>
      </dgm:t>
    </dgm:pt>
    <dgm:pt modelId="{334F45CA-8624-43D4-BF8E-E40F8E4E8172}">
      <dgm:prSet phldrT="[Текст]"/>
      <dgm:spPr/>
      <dgm:t>
        <a:bodyPr/>
        <a:lstStyle/>
        <a:p>
          <a:r>
            <a:rPr lang="ru-RU" b="1" dirty="0" smtClean="0">
              <a:solidFill>
                <a:srgbClr val="00B050"/>
              </a:solidFill>
              <a:latin typeface="Franklin Gothic Medium" pitchFamily="34" charset="0"/>
            </a:rPr>
            <a:t> ЦЕНТР МУЗЫКИ</a:t>
          </a:r>
          <a:endParaRPr lang="ru-RU" b="1" dirty="0">
            <a:solidFill>
              <a:srgbClr val="00B050"/>
            </a:solidFill>
            <a:latin typeface="Franklin Gothic Medium" pitchFamily="34" charset="0"/>
          </a:endParaRPr>
        </a:p>
      </dgm:t>
    </dgm:pt>
    <dgm:pt modelId="{62330A4E-FE82-47E7-A814-959733C970FD}" type="parTrans" cxnId="{9AA6C7F1-8370-4339-B644-7FDF3E7255B3}">
      <dgm:prSet/>
      <dgm:spPr/>
      <dgm:t>
        <a:bodyPr/>
        <a:lstStyle/>
        <a:p>
          <a:endParaRPr lang="ru-RU"/>
        </a:p>
      </dgm:t>
    </dgm:pt>
    <dgm:pt modelId="{FDFAA3FD-3A55-4F7B-8500-16E3391F0C12}" type="sibTrans" cxnId="{9AA6C7F1-8370-4339-B644-7FDF3E7255B3}">
      <dgm:prSet/>
      <dgm:spPr/>
      <dgm:t>
        <a:bodyPr/>
        <a:lstStyle/>
        <a:p>
          <a:endParaRPr lang="ru-RU"/>
        </a:p>
      </dgm:t>
    </dgm:pt>
    <dgm:pt modelId="{71F17810-0296-492E-BF55-B26F2CB13026}">
      <dgm:prSet phldrT="[Текст]"/>
      <dgm:spPr/>
      <dgm:t>
        <a:bodyPr/>
        <a:lstStyle/>
        <a:p>
          <a:r>
            <a:rPr lang="ru-RU" dirty="0" smtClean="0"/>
            <a:t> </a:t>
          </a:r>
          <a:endParaRPr lang="ru-RU" dirty="0"/>
        </a:p>
      </dgm:t>
    </dgm:pt>
    <dgm:pt modelId="{84CE2289-568A-42B5-A3EB-F727B4B29983}" type="parTrans" cxnId="{42639A50-587B-4FF8-9287-34FE34B8ACBD}">
      <dgm:prSet/>
      <dgm:spPr/>
      <dgm:t>
        <a:bodyPr/>
        <a:lstStyle/>
        <a:p>
          <a:endParaRPr lang="ru-RU"/>
        </a:p>
      </dgm:t>
    </dgm:pt>
    <dgm:pt modelId="{81736D48-A579-4EAB-8A8B-5603BD86C90E}" type="sibTrans" cxnId="{42639A50-587B-4FF8-9287-34FE34B8ACBD}">
      <dgm:prSet/>
      <dgm:spPr/>
      <dgm:t>
        <a:bodyPr/>
        <a:lstStyle/>
        <a:p>
          <a:endParaRPr lang="ru-RU"/>
        </a:p>
      </dgm:t>
    </dgm:pt>
    <dgm:pt modelId="{7D82734C-DE49-4FA9-AC27-78425DC6B149}">
      <dgm:prSet phldrT="[Текст]"/>
      <dgm:spPr/>
      <dgm:t>
        <a:bodyPr/>
        <a:lstStyle/>
        <a:p>
          <a:r>
            <a:rPr lang="ru-RU" dirty="0" smtClean="0">
              <a:solidFill>
                <a:schemeClr val="accent6">
                  <a:lumMod val="75000"/>
                </a:schemeClr>
              </a:solidFill>
            </a:rPr>
            <a:t> </a:t>
          </a:r>
          <a:r>
            <a:rPr lang="ru-RU" b="1" dirty="0" smtClean="0">
              <a:solidFill>
                <a:schemeClr val="accent6">
                  <a:lumMod val="75000"/>
                </a:schemeClr>
              </a:solidFill>
              <a:latin typeface="Franklin Gothic Medium" pitchFamily="34" charset="0"/>
            </a:rPr>
            <a:t>ЦЕНТР КНИГИ</a:t>
          </a:r>
          <a:endParaRPr lang="ru-RU" b="1" dirty="0">
            <a:solidFill>
              <a:schemeClr val="accent6">
                <a:lumMod val="75000"/>
              </a:schemeClr>
            </a:solidFill>
            <a:latin typeface="Franklin Gothic Medium" pitchFamily="34" charset="0"/>
          </a:endParaRPr>
        </a:p>
      </dgm:t>
    </dgm:pt>
    <dgm:pt modelId="{9F6C5775-BFF5-4905-B944-A2CAF538A416}" type="parTrans" cxnId="{561FAB02-C8FA-4AA1-972C-25FF789DFA94}">
      <dgm:prSet/>
      <dgm:spPr/>
      <dgm:t>
        <a:bodyPr/>
        <a:lstStyle/>
        <a:p>
          <a:endParaRPr lang="ru-RU"/>
        </a:p>
      </dgm:t>
    </dgm:pt>
    <dgm:pt modelId="{A9FD580D-11D2-43F4-871E-05730D160950}" type="sibTrans" cxnId="{561FAB02-C8FA-4AA1-972C-25FF789DFA94}">
      <dgm:prSet/>
      <dgm:spPr/>
      <dgm:t>
        <a:bodyPr/>
        <a:lstStyle/>
        <a:p>
          <a:endParaRPr lang="ru-RU"/>
        </a:p>
      </dgm:t>
    </dgm:pt>
    <dgm:pt modelId="{16CB5E9A-AEC2-4A41-808A-889AB30A459E}">
      <dgm:prSet phldrT="[Текст]"/>
      <dgm:spPr/>
      <dgm:t>
        <a:bodyPr/>
        <a:lstStyle/>
        <a:p>
          <a:r>
            <a:rPr lang="ru-RU" b="1" dirty="0" smtClean="0">
              <a:solidFill>
                <a:schemeClr val="accent6">
                  <a:lumMod val="75000"/>
                </a:schemeClr>
              </a:solidFill>
              <a:latin typeface="Franklin Gothic Medium" pitchFamily="34" charset="0"/>
            </a:rPr>
            <a:t> ЦЕНТР ДВИЖЕНИЯ</a:t>
          </a:r>
          <a:endParaRPr lang="ru-RU" b="1" dirty="0">
            <a:solidFill>
              <a:schemeClr val="accent6">
                <a:lumMod val="75000"/>
              </a:schemeClr>
            </a:solidFill>
            <a:latin typeface="Franklin Gothic Medium" pitchFamily="34" charset="0"/>
          </a:endParaRPr>
        </a:p>
      </dgm:t>
    </dgm:pt>
    <dgm:pt modelId="{15F9519D-4E68-4C82-9701-8FCB421A6890}" type="parTrans" cxnId="{EAC45525-AA3F-4D42-A1BC-CA95F86536E3}">
      <dgm:prSet/>
      <dgm:spPr/>
      <dgm:t>
        <a:bodyPr/>
        <a:lstStyle/>
        <a:p>
          <a:endParaRPr lang="ru-RU"/>
        </a:p>
      </dgm:t>
    </dgm:pt>
    <dgm:pt modelId="{40198753-9662-47A1-B712-2068926D9A3D}" type="sibTrans" cxnId="{EAC45525-AA3F-4D42-A1BC-CA95F86536E3}">
      <dgm:prSet/>
      <dgm:spPr/>
      <dgm:t>
        <a:bodyPr/>
        <a:lstStyle/>
        <a:p>
          <a:endParaRPr lang="ru-RU"/>
        </a:p>
      </dgm:t>
    </dgm:pt>
    <dgm:pt modelId="{6D0275CB-D705-4386-A247-FE7F84C7B6F8}">
      <dgm:prSet phldrT="[Текст]"/>
      <dgm:spPr/>
      <dgm:t>
        <a:bodyPr/>
        <a:lstStyle/>
        <a:p>
          <a:r>
            <a:rPr lang="ru-RU" smtClean="0"/>
            <a:t> </a:t>
          </a:r>
          <a:endParaRPr lang="ru-RU" dirty="0"/>
        </a:p>
      </dgm:t>
    </dgm:pt>
    <dgm:pt modelId="{57EE12C4-1DCE-4CC0-B1FB-A5A6994AECAA}" type="sibTrans" cxnId="{76D9E513-B999-46E8-A036-05F992ADD50E}">
      <dgm:prSet/>
      <dgm:spPr/>
      <dgm:t>
        <a:bodyPr/>
        <a:lstStyle/>
        <a:p>
          <a:endParaRPr lang="ru-RU"/>
        </a:p>
      </dgm:t>
    </dgm:pt>
    <dgm:pt modelId="{D59C6CBD-7B87-454B-9224-3F1C1955E1D6}" type="parTrans" cxnId="{76D9E513-B999-46E8-A036-05F992ADD50E}">
      <dgm:prSet/>
      <dgm:spPr/>
      <dgm:t>
        <a:bodyPr/>
        <a:lstStyle/>
        <a:p>
          <a:endParaRPr lang="ru-RU"/>
        </a:p>
      </dgm:t>
    </dgm:pt>
    <dgm:pt modelId="{60B892B0-EC0A-4BF3-BE2B-96549F6B0528}" type="pres">
      <dgm:prSet presAssocID="{2A23C8FA-D096-4A63-B212-56C2D7116733}" presName="linearFlow" presStyleCnt="0">
        <dgm:presLayoutVars>
          <dgm:dir/>
          <dgm:animLvl val="lvl"/>
          <dgm:resizeHandles val="exact"/>
        </dgm:presLayoutVars>
      </dgm:prSet>
      <dgm:spPr/>
      <dgm:t>
        <a:bodyPr/>
        <a:lstStyle/>
        <a:p>
          <a:endParaRPr lang="ru-RU"/>
        </a:p>
      </dgm:t>
    </dgm:pt>
    <dgm:pt modelId="{FFB9637E-34AE-40EC-A712-73C8733413A6}" type="pres">
      <dgm:prSet presAssocID="{D5E0AC0F-1692-4483-940F-470639D07241}" presName="composite" presStyleCnt="0"/>
      <dgm:spPr/>
    </dgm:pt>
    <dgm:pt modelId="{4DD4B0C2-F101-418C-98F8-A075577F6903}" type="pres">
      <dgm:prSet presAssocID="{D5E0AC0F-1692-4483-940F-470639D07241}" presName="parentText" presStyleLbl="alignNode1" presStyleIdx="0" presStyleCnt="3">
        <dgm:presLayoutVars>
          <dgm:chMax val="1"/>
          <dgm:bulletEnabled val="1"/>
        </dgm:presLayoutVars>
      </dgm:prSet>
      <dgm:spPr/>
      <dgm:t>
        <a:bodyPr/>
        <a:lstStyle/>
        <a:p>
          <a:endParaRPr lang="ru-RU"/>
        </a:p>
      </dgm:t>
    </dgm:pt>
    <dgm:pt modelId="{4F48FC1D-F6C5-4003-97E8-FC80929DDD80}" type="pres">
      <dgm:prSet presAssocID="{D5E0AC0F-1692-4483-940F-470639D07241}" presName="descendantText" presStyleLbl="alignAcc1" presStyleIdx="0" presStyleCnt="3">
        <dgm:presLayoutVars>
          <dgm:bulletEnabled val="1"/>
        </dgm:presLayoutVars>
      </dgm:prSet>
      <dgm:spPr/>
      <dgm:t>
        <a:bodyPr/>
        <a:lstStyle/>
        <a:p>
          <a:endParaRPr lang="ru-RU"/>
        </a:p>
      </dgm:t>
    </dgm:pt>
    <dgm:pt modelId="{7ECD2D6F-51AE-457D-8F91-5EBA1226884B}" type="pres">
      <dgm:prSet presAssocID="{C0E1D271-77BB-482A-B356-015D06263E85}" presName="sp" presStyleCnt="0"/>
      <dgm:spPr/>
    </dgm:pt>
    <dgm:pt modelId="{EC9FBC98-8ECE-4599-B097-6745EB3A0FBF}" type="pres">
      <dgm:prSet presAssocID="{6D0275CB-D705-4386-A247-FE7F84C7B6F8}" presName="composite" presStyleCnt="0"/>
      <dgm:spPr/>
    </dgm:pt>
    <dgm:pt modelId="{B34C7CE9-52B3-4BC1-AB9A-3622439D6947}" type="pres">
      <dgm:prSet presAssocID="{6D0275CB-D705-4386-A247-FE7F84C7B6F8}" presName="parentText" presStyleLbl="alignNode1" presStyleIdx="1" presStyleCnt="3">
        <dgm:presLayoutVars>
          <dgm:chMax val="1"/>
          <dgm:bulletEnabled val="1"/>
        </dgm:presLayoutVars>
      </dgm:prSet>
      <dgm:spPr/>
      <dgm:t>
        <a:bodyPr/>
        <a:lstStyle/>
        <a:p>
          <a:endParaRPr lang="ru-RU"/>
        </a:p>
      </dgm:t>
    </dgm:pt>
    <dgm:pt modelId="{BCE6C19A-E111-4EB0-9C0C-587D22D12983}" type="pres">
      <dgm:prSet presAssocID="{6D0275CB-D705-4386-A247-FE7F84C7B6F8}" presName="descendantText" presStyleLbl="alignAcc1" presStyleIdx="1" presStyleCnt="3">
        <dgm:presLayoutVars>
          <dgm:bulletEnabled val="1"/>
        </dgm:presLayoutVars>
      </dgm:prSet>
      <dgm:spPr/>
      <dgm:t>
        <a:bodyPr/>
        <a:lstStyle/>
        <a:p>
          <a:endParaRPr lang="ru-RU"/>
        </a:p>
      </dgm:t>
    </dgm:pt>
    <dgm:pt modelId="{F7DD1CDE-C244-45CE-9D21-AB310D2FD8BE}" type="pres">
      <dgm:prSet presAssocID="{57EE12C4-1DCE-4CC0-B1FB-A5A6994AECAA}" presName="sp" presStyleCnt="0"/>
      <dgm:spPr/>
    </dgm:pt>
    <dgm:pt modelId="{99CE9788-63BC-46E4-9405-8A4CD94C30AD}" type="pres">
      <dgm:prSet presAssocID="{71F17810-0296-492E-BF55-B26F2CB13026}" presName="composite" presStyleCnt="0"/>
      <dgm:spPr/>
    </dgm:pt>
    <dgm:pt modelId="{982B070A-31E3-4C32-A155-0104F2AD19D4}" type="pres">
      <dgm:prSet presAssocID="{71F17810-0296-492E-BF55-B26F2CB13026}" presName="parentText" presStyleLbl="alignNode1" presStyleIdx="2" presStyleCnt="3">
        <dgm:presLayoutVars>
          <dgm:chMax val="1"/>
          <dgm:bulletEnabled val="1"/>
        </dgm:presLayoutVars>
      </dgm:prSet>
      <dgm:spPr/>
      <dgm:t>
        <a:bodyPr/>
        <a:lstStyle/>
        <a:p>
          <a:endParaRPr lang="ru-RU"/>
        </a:p>
      </dgm:t>
    </dgm:pt>
    <dgm:pt modelId="{F331DE3E-D46C-4623-AA0A-0D85F4053759}" type="pres">
      <dgm:prSet presAssocID="{71F17810-0296-492E-BF55-B26F2CB13026}" presName="descendantText" presStyleLbl="alignAcc1" presStyleIdx="2" presStyleCnt="3">
        <dgm:presLayoutVars>
          <dgm:bulletEnabled val="1"/>
        </dgm:presLayoutVars>
      </dgm:prSet>
      <dgm:spPr/>
      <dgm:t>
        <a:bodyPr/>
        <a:lstStyle/>
        <a:p>
          <a:endParaRPr lang="ru-RU"/>
        </a:p>
      </dgm:t>
    </dgm:pt>
  </dgm:ptLst>
  <dgm:cxnLst>
    <dgm:cxn modelId="{76D9E513-B999-46E8-A036-05F992ADD50E}" srcId="{2A23C8FA-D096-4A63-B212-56C2D7116733}" destId="{6D0275CB-D705-4386-A247-FE7F84C7B6F8}" srcOrd="1" destOrd="0" parTransId="{D59C6CBD-7B87-454B-9224-3F1C1955E1D6}" sibTransId="{57EE12C4-1DCE-4CC0-B1FB-A5A6994AECAA}"/>
    <dgm:cxn modelId="{0CE13C5C-22A9-436C-9BA7-EDF2A4D57989}" type="presOf" srcId="{334F45CA-8624-43D4-BF8E-E40F8E4E8172}" destId="{BCE6C19A-E111-4EB0-9C0C-587D22D12983}" srcOrd="0" destOrd="1" presId="urn:microsoft.com/office/officeart/2005/8/layout/chevron2"/>
    <dgm:cxn modelId="{1D98D810-7654-4E83-B74A-AC001929F93F}" srcId="{6D0275CB-D705-4386-A247-FE7F84C7B6F8}" destId="{BF605C1D-BDA6-465C-91F7-7C561D7F712E}" srcOrd="0" destOrd="0" parTransId="{D77D5BEF-36C0-4997-A37D-92D41B295A44}" sibTransId="{F029672C-B65C-419E-8BB9-444DE0B9577A}"/>
    <dgm:cxn modelId="{9AA6C7F1-8370-4339-B644-7FDF3E7255B3}" srcId="{6D0275CB-D705-4386-A247-FE7F84C7B6F8}" destId="{334F45CA-8624-43D4-BF8E-E40F8E4E8172}" srcOrd="1" destOrd="0" parTransId="{62330A4E-FE82-47E7-A814-959733C970FD}" sibTransId="{FDFAA3FD-3A55-4F7B-8500-16E3391F0C12}"/>
    <dgm:cxn modelId="{304D3516-54B8-4D89-AE3B-CDA255FE5C9A}" type="presOf" srcId="{A24F1880-C5C0-4C96-93A2-6DDFE818C245}" destId="{4F48FC1D-F6C5-4003-97E8-FC80929DDD80}" srcOrd="0" destOrd="1" presId="urn:microsoft.com/office/officeart/2005/8/layout/chevron2"/>
    <dgm:cxn modelId="{018462CF-A8CC-4B72-86F6-A15DC1D4204B}" type="presOf" srcId="{D5E0AC0F-1692-4483-940F-470639D07241}" destId="{4DD4B0C2-F101-418C-98F8-A075577F6903}" srcOrd="0" destOrd="0" presId="urn:microsoft.com/office/officeart/2005/8/layout/chevron2"/>
    <dgm:cxn modelId="{2EEE59AB-EE06-4992-B2DF-6E52FEC46EA9}" type="presOf" srcId="{AABBAAFF-18FC-46AD-AF70-20716D576D94}" destId="{4F48FC1D-F6C5-4003-97E8-FC80929DDD80}" srcOrd="0" destOrd="0" presId="urn:microsoft.com/office/officeart/2005/8/layout/chevron2"/>
    <dgm:cxn modelId="{917104AF-CEF8-457E-B163-05A9226BF712}" srcId="{D5E0AC0F-1692-4483-940F-470639D07241}" destId="{AABBAAFF-18FC-46AD-AF70-20716D576D94}" srcOrd="0" destOrd="0" parTransId="{74B9D7F3-B32D-4B1B-B7D1-139B82164141}" sibTransId="{6415E749-CCAB-4D50-8BE6-0D39E427186B}"/>
    <dgm:cxn modelId="{348E5902-6328-44C7-96ED-8BE95498B42D}" type="presOf" srcId="{7D82734C-DE49-4FA9-AC27-78425DC6B149}" destId="{F331DE3E-D46C-4623-AA0A-0D85F4053759}" srcOrd="0" destOrd="0" presId="urn:microsoft.com/office/officeart/2005/8/layout/chevron2"/>
    <dgm:cxn modelId="{F1D3ADA1-9E7A-4EA6-9B30-4857B1B253BE}" srcId="{D5E0AC0F-1692-4483-940F-470639D07241}" destId="{A24F1880-C5C0-4C96-93A2-6DDFE818C245}" srcOrd="1" destOrd="0" parTransId="{530EBEA0-D55E-4850-A875-0BCB6148EED2}" sibTransId="{E7478F16-9254-4104-A8B1-319070558F4A}"/>
    <dgm:cxn modelId="{80713287-8414-4908-B77D-36902843788E}" srcId="{2A23C8FA-D096-4A63-B212-56C2D7116733}" destId="{D5E0AC0F-1692-4483-940F-470639D07241}" srcOrd="0" destOrd="0" parTransId="{8769FF27-2328-43B4-8FD0-D4B3D289462B}" sibTransId="{C0E1D271-77BB-482A-B356-015D06263E85}"/>
    <dgm:cxn modelId="{15B10A3F-1168-4BE3-B3D1-3FD3642F15A1}" type="presOf" srcId="{6D0275CB-D705-4386-A247-FE7F84C7B6F8}" destId="{B34C7CE9-52B3-4BC1-AB9A-3622439D6947}" srcOrd="0" destOrd="0" presId="urn:microsoft.com/office/officeart/2005/8/layout/chevron2"/>
    <dgm:cxn modelId="{2754D1A2-B2F8-4F43-8371-9A22E95E599F}" type="presOf" srcId="{71F17810-0296-492E-BF55-B26F2CB13026}" destId="{982B070A-31E3-4C32-A155-0104F2AD19D4}" srcOrd="0" destOrd="0" presId="urn:microsoft.com/office/officeart/2005/8/layout/chevron2"/>
    <dgm:cxn modelId="{EAC45525-AA3F-4D42-A1BC-CA95F86536E3}" srcId="{71F17810-0296-492E-BF55-B26F2CB13026}" destId="{16CB5E9A-AEC2-4A41-808A-889AB30A459E}" srcOrd="1" destOrd="0" parTransId="{15F9519D-4E68-4C82-9701-8FCB421A6890}" sibTransId="{40198753-9662-47A1-B712-2068926D9A3D}"/>
    <dgm:cxn modelId="{42639A50-587B-4FF8-9287-34FE34B8ACBD}" srcId="{2A23C8FA-D096-4A63-B212-56C2D7116733}" destId="{71F17810-0296-492E-BF55-B26F2CB13026}" srcOrd="2" destOrd="0" parTransId="{84CE2289-568A-42B5-A3EB-F727B4B29983}" sibTransId="{81736D48-A579-4EAB-8A8B-5603BD86C90E}"/>
    <dgm:cxn modelId="{600403B9-3A57-4F03-B249-019BFEF230FD}" type="presOf" srcId="{2A23C8FA-D096-4A63-B212-56C2D7116733}" destId="{60B892B0-EC0A-4BF3-BE2B-96549F6B0528}" srcOrd="0" destOrd="0" presId="urn:microsoft.com/office/officeart/2005/8/layout/chevron2"/>
    <dgm:cxn modelId="{5017C197-6C97-402D-A02F-F6A283E2E757}" type="presOf" srcId="{BF605C1D-BDA6-465C-91F7-7C561D7F712E}" destId="{BCE6C19A-E111-4EB0-9C0C-587D22D12983}" srcOrd="0" destOrd="0" presId="urn:microsoft.com/office/officeart/2005/8/layout/chevron2"/>
    <dgm:cxn modelId="{B1B5A41A-6AAF-4ADC-BF8C-437ED338E9CE}" type="presOf" srcId="{16CB5E9A-AEC2-4A41-808A-889AB30A459E}" destId="{F331DE3E-D46C-4623-AA0A-0D85F4053759}" srcOrd="0" destOrd="1" presId="urn:microsoft.com/office/officeart/2005/8/layout/chevron2"/>
    <dgm:cxn modelId="{561FAB02-C8FA-4AA1-972C-25FF789DFA94}" srcId="{71F17810-0296-492E-BF55-B26F2CB13026}" destId="{7D82734C-DE49-4FA9-AC27-78425DC6B149}" srcOrd="0" destOrd="0" parTransId="{9F6C5775-BFF5-4905-B944-A2CAF538A416}" sibTransId="{A9FD580D-11D2-43F4-871E-05730D160950}"/>
    <dgm:cxn modelId="{AA7E71FA-8FA6-4EF6-8C66-361586D80168}" type="presParOf" srcId="{60B892B0-EC0A-4BF3-BE2B-96549F6B0528}" destId="{FFB9637E-34AE-40EC-A712-73C8733413A6}" srcOrd="0" destOrd="0" presId="urn:microsoft.com/office/officeart/2005/8/layout/chevron2"/>
    <dgm:cxn modelId="{345B8071-F71B-4D28-9A41-10882470F804}" type="presParOf" srcId="{FFB9637E-34AE-40EC-A712-73C8733413A6}" destId="{4DD4B0C2-F101-418C-98F8-A075577F6903}" srcOrd="0" destOrd="0" presId="urn:microsoft.com/office/officeart/2005/8/layout/chevron2"/>
    <dgm:cxn modelId="{83510E0D-CBCD-4F83-9C45-7ED702FE6C60}" type="presParOf" srcId="{FFB9637E-34AE-40EC-A712-73C8733413A6}" destId="{4F48FC1D-F6C5-4003-97E8-FC80929DDD80}" srcOrd="1" destOrd="0" presId="urn:microsoft.com/office/officeart/2005/8/layout/chevron2"/>
    <dgm:cxn modelId="{21D39BC7-29D2-455A-A877-4B1010EB7A5C}" type="presParOf" srcId="{60B892B0-EC0A-4BF3-BE2B-96549F6B0528}" destId="{7ECD2D6F-51AE-457D-8F91-5EBA1226884B}" srcOrd="1" destOrd="0" presId="urn:microsoft.com/office/officeart/2005/8/layout/chevron2"/>
    <dgm:cxn modelId="{BA0382AC-2FBF-40F5-B538-5D160B8045EA}" type="presParOf" srcId="{60B892B0-EC0A-4BF3-BE2B-96549F6B0528}" destId="{EC9FBC98-8ECE-4599-B097-6745EB3A0FBF}" srcOrd="2" destOrd="0" presId="urn:microsoft.com/office/officeart/2005/8/layout/chevron2"/>
    <dgm:cxn modelId="{A77343A1-DC4A-46BF-904D-ECBA8C82F1CE}" type="presParOf" srcId="{EC9FBC98-8ECE-4599-B097-6745EB3A0FBF}" destId="{B34C7CE9-52B3-4BC1-AB9A-3622439D6947}" srcOrd="0" destOrd="0" presId="urn:microsoft.com/office/officeart/2005/8/layout/chevron2"/>
    <dgm:cxn modelId="{228A2F42-E494-44FA-8478-CA8119754045}" type="presParOf" srcId="{EC9FBC98-8ECE-4599-B097-6745EB3A0FBF}" destId="{BCE6C19A-E111-4EB0-9C0C-587D22D12983}" srcOrd="1" destOrd="0" presId="urn:microsoft.com/office/officeart/2005/8/layout/chevron2"/>
    <dgm:cxn modelId="{4C678160-0F30-4D57-9FBC-7D60D27E16CC}" type="presParOf" srcId="{60B892B0-EC0A-4BF3-BE2B-96549F6B0528}" destId="{F7DD1CDE-C244-45CE-9D21-AB310D2FD8BE}" srcOrd="3" destOrd="0" presId="urn:microsoft.com/office/officeart/2005/8/layout/chevron2"/>
    <dgm:cxn modelId="{29A690EB-DB42-473D-9C68-BB0F570BF47C}" type="presParOf" srcId="{60B892B0-EC0A-4BF3-BE2B-96549F6B0528}" destId="{99CE9788-63BC-46E4-9405-8A4CD94C30AD}" srcOrd="4" destOrd="0" presId="urn:microsoft.com/office/officeart/2005/8/layout/chevron2"/>
    <dgm:cxn modelId="{D48D0BD7-B6F4-4903-8B8C-944158F1126D}" type="presParOf" srcId="{99CE9788-63BC-46E4-9405-8A4CD94C30AD}" destId="{982B070A-31E3-4C32-A155-0104F2AD19D4}" srcOrd="0" destOrd="0" presId="urn:microsoft.com/office/officeart/2005/8/layout/chevron2"/>
    <dgm:cxn modelId="{427D5097-037E-4945-9B52-ECD70EC327B8}" type="presParOf" srcId="{99CE9788-63BC-46E4-9405-8A4CD94C30AD}" destId="{F331DE3E-D46C-4623-AA0A-0D85F4053759}" srcOrd="1" destOrd="0" presId="urn:microsoft.com/office/officeart/2005/8/layout/chevron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A3FEF02-C6C5-43E8-9A48-43DCC3825FA8}" type="doc">
      <dgm:prSet loTypeId="urn:microsoft.com/office/officeart/2005/8/layout/chevron2" loCatId="process" qsTypeId="urn:microsoft.com/office/officeart/2005/8/quickstyle/3d3" qsCatId="3D" csTypeId="urn:microsoft.com/office/officeart/2005/8/colors/colorful5" csCatId="colorful" phldr="1"/>
      <dgm:spPr/>
      <dgm:t>
        <a:bodyPr/>
        <a:lstStyle/>
        <a:p>
          <a:endParaRPr lang="ru-RU"/>
        </a:p>
      </dgm:t>
    </dgm:pt>
    <dgm:pt modelId="{5ADB22F5-94AB-4BA8-B96A-533BD27B1873}">
      <dgm:prSet phldrT="[Текст]" phldr="1"/>
      <dgm:spPr/>
      <dgm:t>
        <a:bodyPr/>
        <a:lstStyle/>
        <a:p>
          <a:endParaRPr lang="ru-RU" dirty="0"/>
        </a:p>
      </dgm:t>
    </dgm:pt>
    <dgm:pt modelId="{8AE73743-CCFD-48D0-9BC2-5B5104E48899}" type="parTrans" cxnId="{2D079356-97C2-4FBC-9F75-2A067C68AE3A}">
      <dgm:prSet/>
      <dgm:spPr/>
      <dgm:t>
        <a:bodyPr/>
        <a:lstStyle/>
        <a:p>
          <a:endParaRPr lang="ru-RU"/>
        </a:p>
      </dgm:t>
    </dgm:pt>
    <dgm:pt modelId="{C90E0D9E-353A-40CF-8A4C-E49D43AA39C4}" type="sibTrans" cxnId="{2D079356-97C2-4FBC-9F75-2A067C68AE3A}">
      <dgm:prSet/>
      <dgm:spPr/>
      <dgm:t>
        <a:bodyPr/>
        <a:lstStyle/>
        <a:p>
          <a:endParaRPr lang="ru-RU"/>
        </a:p>
      </dgm:t>
    </dgm:pt>
    <dgm:pt modelId="{BB84A776-6275-45BE-943B-E5A93A2732CD}">
      <dgm:prSet phldrT="[Текст]" custT="1"/>
      <dgm:spPr/>
      <dgm:t>
        <a:bodyPr/>
        <a:lstStyle/>
        <a:p>
          <a:r>
            <a:rPr lang="ru-RU" sz="2400" b="1" dirty="0" smtClean="0">
              <a:solidFill>
                <a:srgbClr val="FF0000"/>
              </a:solidFill>
              <a:latin typeface="Franklin Gothic Medium" pitchFamily="34" charset="0"/>
            </a:rPr>
            <a:t> </a:t>
          </a:r>
          <a:r>
            <a:rPr lang="ru-RU" sz="2000" b="1" dirty="0" smtClean="0">
              <a:solidFill>
                <a:srgbClr val="FF0000"/>
              </a:solidFill>
              <a:latin typeface="Franklin Gothic Medium" pitchFamily="34" charset="0"/>
            </a:rPr>
            <a:t>ЦЕНТР КУЛИНАРИИ</a:t>
          </a:r>
          <a:endParaRPr lang="ru-RU" sz="2000" b="1" dirty="0">
            <a:solidFill>
              <a:srgbClr val="FF0000"/>
            </a:solidFill>
            <a:latin typeface="Franklin Gothic Medium" pitchFamily="34" charset="0"/>
          </a:endParaRPr>
        </a:p>
      </dgm:t>
    </dgm:pt>
    <dgm:pt modelId="{7E75A006-D4EA-457A-9CF5-470284F6600E}" type="parTrans" cxnId="{1749988A-62FA-46BE-A2EF-90A3E50AE6FB}">
      <dgm:prSet/>
      <dgm:spPr/>
      <dgm:t>
        <a:bodyPr/>
        <a:lstStyle/>
        <a:p>
          <a:endParaRPr lang="ru-RU"/>
        </a:p>
      </dgm:t>
    </dgm:pt>
    <dgm:pt modelId="{2A84550B-85EC-4F44-B278-2E7F2BEAACEA}" type="sibTrans" cxnId="{1749988A-62FA-46BE-A2EF-90A3E50AE6FB}">
      <dgm:prSet/>
      <dgm:spPr/>
      <dgm:t>
        <a:bodyPr/>
        <a:lstStyle/>
        <a:p>
          <a:endParaRPr lang="ru-RU"/>
        </a:p>
      </dgm:t>
    </dgm:pt>
    <dgm:pt modelId="{39AE798A-5927-4695-B14B-3BE26E925955}">
      <dgm:prSet phldrT="[Текст]" custT="1"/>
      <dgm:spPr/>
      <dgm:t>
        <a:bodyPr/>
        <a:lstStyle/>
        <a:p>
          <a:r>
            <a:rPr lang="ru-RU" sz="2000" b="1" dirty="0" smtClean="0">
              <a:solidFill>
                <a:srgbClr val="FF0000"/>
              </a:solidFill>
              <a:latin typeface="Franklin Gothic Medium" pitchFamily="34" charset="0"/>
            </a:rPr>
            <a:t> ЦЕНТР НАУКИ</a:t>
          </a:r>
          <a:endParaRPr lang="ru-RU" sz="2000" b="1" dirty="0">
            <a:solidFill>
              <a:srgbClr val="FF0000"/>
            </a:solidFill>
            <a:latin typeface="Franklin Gothic Medium" pitchFamily="34" charset="0"/>
          </a:endParaRPr>
        </a:p>
      </dgm:t>
    </dgm:pt>
    <dgm:pt modelId="{43692E2D-4BB5-4E11-8A42-A8B0E91539DA}" type="parTrans" cxnId="{42681E95-32DD-43AC-8301-44D4F6940F29}">
      <dgm:prSet/>
      <dgm:spPr/>
      <dgm:t>
        <a:bodyPr/>
        <a:lstStyle/>
        <a:p>
          <a:endParaRPr lang="ru-RU"/>
        </a:p>
      </dgm:t>
    </dgm:pt>
    <dgm:pt modelId="{A5AC907E-9653-459E-8DA7-5354CAC5C496}" type="sibTrans" cxnId="{42681E95-32DD-43AC-8301-44D4F6940F29}">
      <dgm:prSet/>
      <dgm:spPr/>
      <dgm:t>
        <a:bodyPr/>
        <a:lstStyle/>
        <a:p>
          <a:endParaRPr lang="ru-RU"/>
        </a:p>
      </dgm:t>
    </dgm:pt>
    <dgm:pt modelId="{F3CE6EA2-7F26-4DE0-A139-E064400F4280}" type="pres">
      <dgm:prSet presAssocID="{DA3FEF02-C6C5-43E8-9A48-43DCC3825FA8}" presName="linearFlow" presStyleCnt="0">
        <dgm:presLayoutVars>
          <dgm:dir/>
          <dgm:animLvl val="lvl"/>
          <dgm:resizeHandles val="exact"/>
        </dgm:presLayoutVars>
      </dgm:prSet>
      <dgm:spPr/>
      <dgm:t>
        <a:bodyPr/>
        <a:lstStyle/>
        <a:p>
          <a:endParaRPr lang="ru-RU"/>
        </a:p>
      </dgm:t>
    </dgm:pt>
    <dgm:pt modelId="{2F06535D-C5EC-43D1-9BD4-138C79F60DE5}" type="pres">
      <dgm:prSet presAssocID="{5ADB22F5-94AB-4BA8-B96A-533BD27B1873}" presName="composite" presStyleCnt="0"/>
      <dgm:spPr/>
    </dgm:pt>
    <dgm:pt modelId="{96A72879-F4C7-4BD9-AFCF-EAA8FBC6A49F}" type="pres">
      <dgm:prSet presAssocID="{5ADB22F5-94AB-4BA8-B96A-533BD27B1873}" presName="parentText" presStyleLbl="alignNode1" presStyleIdx="0" presStyleCnt="1" custScaleX="76284" custScaleY="59146" custLinFactNeighborX="20474" custLinFactNeighborY="-19267">
        <dgm:presLayoutVars>
          <dgm:chMax val="1"/>
          <dgm:bulletEnabled val="1"/>
        </dgm:presLayoutVars>
      </dgm:prSet>
      <dgm:spPr/>
      <dgm:t>
        <a:bodyPr/>
        <a:lstStyle/>
        <a:p>
          <a:endParaRPr lang="ru-RU"/>
        </a:p>
      </dgm:t>
    </dgm:pt>
    <dgm:pt modelId="{C8E54E1D-F2D5-4CBA-97CB-5DD009DB6921}" type="pres">
      <dgm:prSet presAssocID="{5ADB22F5-94AB-4BA8-B96A-533BD27B1873}" presName="descendantText" presStyleLbl="alignAcc1" presStyleIdx="0" presStyleCnt="1" custScaleX="98751" custScaleY="89123" custLinFactNeighborX="-730" custLinFactNeighborY="-48863">
        <dgm:presLayoutVars>
          <dgm:bulletEnabled val="1"/>
        </dgm:presLayoutVars>
      </dgm:prSet>
      <dgm:spPr/>
      <dgm:t>
        <a:bodyPr/>
        <a:lstStyle/>
        <a:p>
          <a:endParaRPr lang="ru-RU"/>
        </a:p>
      </dgm:t>
    </dgm:pt>
  </dgm:ptLst>
  <dgm:cxnLst>
    <dgm:cxn modelId="{6886D094-60A6-4CFB-8238-ADCCEB8E310C}" type="presOf" srcId="{5ADB22F5-94AB-4BA8-B96A-533BD27B1873}" destId="{96A72879-F4C7-4BD9-AFCF-EAA8FBC6A49F}" srcOrd="0" destOrd="0" presId="urn:microsoft.com/office/officeart/2005/8/layout/chevron2"/>
    <dgm:cxn modelId="{72FC003F-45BB-4143-8B27-BA7AFE987B59}" type="presOf" srcId="{BB84A776-6275-45BE-943B-E5A93A2732CD}" destId="{C8E54E1D-F2D5-4CBA-97CB-5DD009DB6921}" srcOrd="0" destOrd="0" presId="urn:microsoft.com/office/officeart/2005/8/layout/chevron2"/>
    <dgm:cxn modelId="{77F09617-165A-45B2-9628-0494CFCB12A4}" type="presOf" srcId="{39AE798A-5927-4695-B14B-3BE26E925955}" destId="{C8E54E1D-F2D5-4CBA-97CB-5DD009DB6921}" srcOrd="0" destOrd="1" presId="urn:microsoft.com/office/officeart/2005/8/layout/chevron2"/>
    <dgm:cxn modelId="{42681E95-32DD-43AC-8301-44D4F6940F29}" srcId="{5ADB22F5-94AB-4BA8-B96A-533BD27B1873}" destId="{39AE798A-5927-4695-B14B-3BE26E925955}" srcOrd="1" destOrd="0" parTransId="{43692E2D-4BB5-4E11-8A42-A8B0E91539DA}" sibTransId="{A5AC907E-9653-459E-8DA7-5354CAC5C496}"/>
    <dgm:cxn modelId="{AFB1C908-E86F-4F1E-9523-458014ED051E}" type="presOf" srcId="{DA3FEF02-C6C5-43E8-9A48-43DCC3825FA8}" destId="{F3CE6EA2-7F26-4DE0-A139-E064400F4280}" srcOrd="0" destOrd="0" presId="urn:microsoft.com/office/officeart/2005/8/layout/chevron2"/>
    <dgm:cxn modelId="{1749988A-62FA-46BE-A2EF-90A3E50AE6FB}" srcId="{5ADB22F5-94AB-4BA8-B96A-533BD27B1873}" destId="{BB84A776-6275-45BE-943B-E5A93A2732CD}" srcOrd="0" destOrd="0" parTransId="{7E75A006-D4EA-457A-9CF5-470284F6600E}" sibTransId="{2A84550B-85EC-4F44-B278-2E7F2BEAACEA}"/>
    <dgm:cxn modelId="{2D079356-97C2-4FBC-9F75-2A067C68AE3A}" srcId="{DA3FEF02-C6C5-43E8-9A48-43DCC3825FA8}" destId="{5ADB22F5-94AB-4BA8-B96A-533BD27B1873}" srcOrd="0" destOrd="0" parTransId="{8AE73743-CCFD-48D0-9BC2-5B5104E48899}" sibTransId="{C90E0D9E-353A-40CF-8A4C-E49D43AA39C4}"/>
    <dgm:cxn modelId="{139C9557-B755-4307-A91F-32695BB4E128}" type="presParOf" srcId="{F3CE6EA2-7F26-4DE0-A139-E064400F4280}" destId="{2F06535D-C5EC-43D1-9BD4-138C79F60DE5}" srcOrd="0" destOrd="0" presId="urn:microsoft.com/office/officeart/2005/8/layout/chevron2"/>
    <dgm:cxn modelId="{B6AD3130-CA93-481F-8349-F0DDD392FBB1}" type="presParOf" srcId="{2F06535D-C5EC-43D1-9BD4-138C79F60DE5}" destId="{96A72879-F4C7-4BD9-AFCF-EAA8FBC6A49F}" srcOrd="0" destOrd="0" presId="urn:microsoft.com/office/officeart/2005/8/layout/chevron2"/>
    <dgm:cxn modelId="{B4B33BC3-59CB-4BC9-8411-9103DB76AFAE}" type="presParOf" srcId="{2F06535D-C5EC-43D1-9BD4-138C79F60DE5}" destId="{C8E54E1D-F2D5-4CBA-97CB-5DD009DB6921}" srcOrd="1" destOrd="0" presId="urn:microsoft.com/office/officeart/2005/8/layout/chevron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7A8C91-0508-4471-A8CE-C354A25DCB17}">
      <dsp:nvSpPr>
        <dsp:cNvPr id="0" name=""/>
        <dsp:cNvSpPr/>
      </dsp:nvSpPr>
      <dsp:spPr>
        <a:xfrm>
          <a:off x="2767635" y="954943"/>
          <a:ext cx="1141888" cy="1142028"/>
        </a:xfrm>
        <a:prstGeom prst="ellipse">
          <a:avLst/>
        </a:prstGeom>
        <a:solidFill>
          <a:schemeClr val="accent5">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C8EE8491-DCFE-46EB-BCDE-F9EDFA86ED63}">
      <dsp:nvSpPr>
        <dsp:cNvPr id="0" name=""/>
        <dsp:cNvSpPr/>
      </dsp:nvSpPr>
      <dsp:spPr>
        <a:xfrm>
          <a:off x="936102" y="-63587"/>
          <a:ext cx="4654277" cy="95454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ru-RU" sz="1400" b="1" i="0" kern="1200" dirty="0" smtClean="0">
              <a:solidFill>
                <a:schemeClr val="accent5"/>
              </a:solidFill>
            </a:rPr>
            <a:t>4. Является одним из методов развивающего обучения и самообразования;</a:t>
          </a:r>
          <a:endParaRPr lang="ru-RU" sz="1400" i="0" kern="1200" dirty="0">
            <a:solidFill>
              <a:schemeClr val="accent5"/>
            </a:solidFill>
          </a:endParaRPr>
        </a:p>
      </dsp:txBody>
      <dsp:txXfrm>
        <a:off x="936102" y="-63587"/>
        <a:ext cx="4654277" cy="954549"/>
      </dsp:txXfrm>
    </dsp:sp>
    <dsp:sp modelId="{784F1889-9A99-4050-93B1-7082149F9D19}">
      <dsp:nvSpPr>
        <dsp:cNvPr id="0" name=""/>
        <dsp:cNvSpPr/>
      </dsp:nvSpPr>
      <dsp:spPr>
        <a:xfrm>
          <a:off x="3102590" y="1115990"/>
          <a:ext cx="1141888" cy="1142028"/>
        </a:xfrm>
        <a:prstGeom prst="ellipse">
          <a:avLst/>
        </a:prstGeom>
        <a:solidFill>
          <a:schemeClr val="accent5">
            <a:alpha val="50000"/>
            <a:hueOff val="396607"/>
            <a:satOff val="-4291"/>
            <a:lumOff val="-49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839C485B-AF32-48FA-A7ED-04275BF53F56}">
      <dsp:nvSpPr>
        <dsp:cNvPr id="0" name=""/>
        <dsp:cNvSpPr/>
      </dsp:nvSpPr>
      <dsp:spPr>
        <a:xfrm>
          <a:off x="4032444" y="432050"/>
          <a:ext cx="2537379" cy="77022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ru-RU" sz="1400" b="1" i="1" kern="1200" dirty="0" smtClean="0">
              <a:solidFill>
                <a:srgbClr val="0070C0"/>
              </a:solidFill>
            </a:rPr>
            <a:t>5. Способствует выработке исследовательских умений</a:t>
          </a:r>
          <a:r>
            <a:rPr lang="ru-RU" sz="600" b="1" i="1" kern="1200" dirty="0" smtClean="0"/>
            <a:t>;</a:t>
          </a:r>
          <a:endParaRPr lang="ru-RU" sz="600" kern="1200" dirty="0"/>
        </a:p>
      </dsp:txBody>
      <dsp:txXfrm>
        <a:off x="4032444" y="432050"/>
        <a:ext cx="2537379" cy="770221"/>
      </dsp:txXfrm>
    </dsp:sp>
    <dsp:sp modelId="{0DABFEA1-A3B9-4D81-903D-A0FF7D54F36C}">
      <dsp:nvSpPr>
        <dsp:cNvPr id="0" name=""/>
        <dsp:cNvSpPr/>
      </dsp:nvSpPr>
      <dsp:spPr>
        <a:xfrm>
          <a:off x="3184901" y="1478344"/>
          <a:ext cx="1141888" cy="1142028"/>
        </a:xfrm>
        <a:prstGeom prst="ellipse">
          <a:avLst/>
        </a:prstGeom>
        <a:solidFill>
          <a:schemeClr val="accent5">
            <a:alpha val="50000"/>
            <a:hueOff val="793213"/>
            <a:satOff val="-8583"/>
            <a:lumOff val="-98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C87F0DF5-B5EF-41BE-8F97-8D503DE67786}">
      <dsp:nvSpPr>
        <dsp:cNvPr id="0" name=""/>
        <dsp:cNvSpPr/>
      </dsp:nvSpPr>
      <dsp:spPr>
        <a:xfrm>
          <a:off x="4047966" y="1152125"/>
          <a:ext cx="2702529" cy="8227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ru-RU" sz="1400" b="1" i="1" kern="1200" dirty="0" smtClean="0">
              <a:solidFill>
                <a:srgbClr val="7030A0"/>
              </a:solidFill>
            </a:rPr>
            <a:t>6. Способствует развитию креативности и логического мышления</a:t>
          </a:r>
          <a:r>
            <a:rPr lang="ru-RU" sz="600" b="1" i="1" kern="1200" dirty="0" smtClean="0">
              <a:solidFill>
                <a:srgbClr val="7030A0"/>
              </a:solidFill>
            </a:rPr>
            <a:t>;</a:t>
          </a:r>
          <a:endParaRPr lang="ru-RU" sz="600" kern="1200" dirty="0">
            <a:solidFill>
              <a:srgbClr val="7030A0"/>
            </a:solidFill>
          </a:endParaRPr>
        </a:p>
      </dsp:txBody>
      <dsp:txXfrm>
        <a:off x="4047966" y="1152125"/>
        <a:ext cx="2702529" cy="822736"/>
      </dsp:txXfrm>
    </dsp:sp>
    <dsp:sp modelId="{708BF932-1971-41C0-9112-EBB544E6B031}">
      <dsp:nvSpPr>
        <dsp:cNvPr id="0" name=""/>
        <dsp:cNvSpPr/>
      </dsp:nvSpPr>
      <dsp:spPr>
        <a:xfrm>
          <a:off x="2953192" y="1768928"/>
          <a:ext cx="1141888" cy="1142028"/>
        </a:xfrm>
        <a:prstGeom prst="ellipse">
          <a:avLst/>
        </a:prstGeom>
        <a:solidFill>
          <a:schemeClr val="accent5">
            <a:alpha val="50000"/>
            <a:hueOff val="1189820"/>
            <a:satOff val="-12874"/>
            <a:lumOff val="-1471"/>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A8EAC65C-CC79-441D-8AE7-0A4A4C1019E9}">
      <dsp:nvSpPr>
        <dsp:cNvPr id="0" name=""/>
        <dsp:cNvSpPr/>
      </dsp:nvSpPr>
      <dsp:spPr>
        <a:xfrm>
          <a:off x="4176461" y="2664293"/>
          <a:ext cx="2099298" cy="32067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ru-RU" sz="1400" b="1" i="1" kern="1200" dirty="0" smtClean="0">
              <a:solidFill>
                <a:schemeClr val="accent2">
                  <a:lumMod val="75000"/>
                </a:schemeClr>
              </a:solidFill>
            </a:rPr>
            <a:t>7. Объединяет знания, полученные на курсах повышения квалификации</a:t>
          </a:r>
          <a:r>
            <a:rPr lang="ru-RU" sz="800" b="1" i="1" kern="1200" dirty="0" smtClean="0">
              <a:solidFill>
                <a:schemeClr val="accent2">
                  <a:lumMod val="75000"/>
                </a:schemeClr>
              </a:solidFill>
            </a:rPr>
            <a:t>;</a:t>
          </a:r>
          <a:endParaRPr lang="ru-RU" sz="800" kern="1200" dirty="0">
            <a:solidFill>
              <a:schemeClr val="accent2">
                <a:lumMod val="75000"/>
              </a:schemeClr>
            </a:solidFill>
          </a:endParaRPr>
        </a:p>
      </dsp:txBody>
      <dsp:txXfrm>
        <a:off x="4176461" y="2664293"/>
        <a:ext cx="2099298" cy="320672"/>
      </dsp:txXfrm>
    </dsp:sp>
    <dsp:sp modelId="{04310EC8-A336-46AE-A0D5-25B1A8A87691}">
      <dsp:nvSpPr>
        <dsp:cNvPr id="0" name=""/>
        <dsp:cNvSpPr/>
      </dsp:nvSpPr>
      <dsp:spPr>
        <a:xfrm>
          <a:off x="2582079" y="1768928"/>
          <a:ext cx="1141888" cy="1142028"/>
        </a:xfrm>
        <a:prstGeom prst="ellipse">
          <a:avLst/>
        </a:prstGeom>
        <a:solidFill>
          <a:schemeClr val="accent5">
            <a:alpha val="50000"/>
            <a:hueOff val="1586426"/>
            <a:satOff val="-17165"/>
            <a:lumOff val="-1961"/>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4E53BC45-8BC7-4B42-8B6A-D8D0E18C51D3}">
      <dsp:nvSpPr>
        <dsp:cNvPr id="0" name=""/>
        <dsp:cNvSpPr/>
      </dsp:nvSpPr>
      <dsp:spPr>
        <a:xfrm>
          <a:off x="228304" y="2304253"/>
          <a:ext cx="2147958" cy="75271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488950" rtl="0">
            <a:lnSpc>
              <a:spcPct val="90000"/>
            </a:lnSpc>
            <a:spcBef>
              <a:spcPct val="0"/>
            </a:spcBef>
            <a:spcAft>
              <a:spcPct val="35000"/>
            </a:spcAft>
          </a:pPr>
          <a:r>
            <a:rPr lang="ru-RU" sz="1100" b="1" i="1" kern="1200" dirty="0" smtClean="0">
              <a:solidFill>
                <a:srgbClr val="FF0000"/>
              </a:solidFill>
            </a:rPr>
            <a:t>1. Является одной из форм организации воспитательно-образовательной работы;</a:t>
          </a:r>
          <a:endParaRPr lang="ru-RU" sz="1100" kern="1200" dirty="0">
            <a:solidFill>
              <a:srgbClr val="FF0000"/>
            </a:solidFill>
          </a:endParaRPr>
        </a:p>
      </dsp:txBody>
      <dsp:txXfrm>
        <a:off x="228304" y="2304253"/>
        <a:ext cx="2147958" cy="752716"/>
      </dsp:txXfrm>
    </dsp:sp>
    <dsp:sp modelId="{01AC0978-A13E-46E4-A597-986F07974489}">
      <dsp:nvSpPr>
        <dsp:cNvPr id="0" name=""/>
        <dsp:cNvSpPr/>
      </dsp:nvSpPr>
      <dsp:spPr>
        <a:xfrm>
          <a:off x="2350370" y="1478344"/>
          <a:ext cx="1141888" cy="1142028"/>
        </a:xfrm>
        <a:prstGeom prst="ellipse">
          <a:avLst/>
        </a:prstGeom>
        <a:solidFill>
          <a:schemeClr val="accent5">
            <a:alpha val="50000"/>
            <a:hueOff val="1983033"/>
            <a:satOff val="-21457"/>
            <a:lumOff val="-2451"/>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30434B57-18B4-4C7D-925F-944BDA8142E7}">
      <dsp:nvSpPr>
        <dsp:cNvPr id="0" name=""/>
        <dsp:cNvSpPr/>
      </dsp:nvSpPr>
      <dsp:spPr>
        <a:xfrm>
          <a:off x="72008" y="1368151"/>
          <a:ext cx="2555858" cy="8227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ru-RU" sz="1400" b="1" i="1" kern="1200" dirty="0" smtClean="0">
              <a:solidFill>
                <a:schemeClr val="accent6">
                  <a:lumMod val="50000"/>
                </a:schemeClr>
              </a:solidFill>
            </a:rPr>
            <a:t>2. Повышает </a:t>
          </a:r>
        </a:p>
        <a:p>
          <a:pPr lvl="0" algn="ctr" defTabSz="622300" rtl="0">
            <a:lnSpc>
              <a:spcPct val="90000"/>
            </a:lnSpc>
            <a:spcBef>
              <a:spcPct val="0"/>
            </a:spcBef>
            <a:spcAft>
              <a:spcPct val="35000"/>
            </a:spcAft>
          </a:pPr>
          <a:r>
            <a:rPr lang="ru-RU" sz="1400" b="1" i="1" kern="1200" dirty="0" smtClean="0">
              <a:solidFill>
                <a:schemeClr val="accent6">
                  <a:lumMod val="50000"/>
                </a:schemeClr>
              </a:solidFill>
            </a:rPr>
            <a:t>компетентность </a:t>
          </a:r>
        </a:p>
        <a:p>
          <a:pPr lvl="0" algn="ctr" defTabSz="622300" rtl="0">
            <a:lnSpc>
              <a:spcPct val="90000"/>
            </a:lnSpc>
            <a:spcBef>
              <a:spcPct val="0"/>
            </a:spcBef>
            <a:spcAft>
              <a:spcPct val="35000"/>
            </a:spcAft>
          </a:pPr>
          <a:r>
            <a:rPr lang="ru-RU" sz="1400" b="1" i="1" kern="1200" dirty="0" smtClean="0">
              <a:solidFill>
                <a:schemeClr val="accent6">
                  <a:lumMod val="50000"/>
                </a:schemeClr>
              </a:solidFill>
            </a:rPr>
            <a:t>педагога;</a:t>
          </a:r>
          <a:endParaRPr lang="ru-RU" sz="1400" kern="1200" dirty="0">
            <a:solidFill>
              <a:schemeClr val="accent6">
                <a:lumMod val="50000"/>
              </a:schemeClr>
            </a:solidFill>
          </a:endParaRPr>
        </a:p>
      </dsp:txBody>
      <dsp:txXfrm>
        <a:off x="72008" y="1368151"/>
        <a:ext cx="2555858" cy="822736"/>
      </dsp:txXfrm>
    </dsp:sp>
    <dsp:sp modelId="{629CC4CD-1825-4F37-830F-7288F35AB4B2}">
      <dsp:nvSpPr>
        <dsp:cNvPr id="0" name=""/>
        <dsp:cNvSpPr/>
      </dsp:nvSpPr>
      <dsp:spPr>
        <a:xfrm>
          <a:off x="2432681" y="1115990"/>
          <a:ext cx="1141888" cy="1142028"/>
        </a:xfrm>
        <a:prstGeom prst="ellipse">
          <a:avLst/>
        </a:prstGeom>
        <a:solidFill>
          <a:schemeClr val="accent5">
            <a:alpha val="50000"/>
            <a:hueOff val="2379640"/>
            <a:satOff val="-25748"/>
            <a:lumOff val="-2941"/>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CB03CF4C-8451-4563-9315-92FE8B9C0A32}">
      <dsp:nvSpPr>
        <dsp:cNvPr id="0" name=""/>
        <dsp:cNvSpPr/>
      </dsp:nvSpPr>
      <dsp:spPr>
        <a:xfrm>
          <a:off x="93574" y="661900"/>
          <a:ext cx="2120260" cy="77022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ru-RU" sz="1400" b="1" i="1" kern="1200" dirty="0" smtClean="0">
              <a:solidFill>
                <a:srgbClr val="00B050"/>
              </a:solidFill>
            </a:rPr>
            <a:t>3. Повышает качество образовательного процесса;</a:t>
          </a:r>
          <a:endParaRPr lang="ru-RU" sz="1400" kern="1200" dirty="0">
            <a:solidFill>
              <a:srgbClr val="00B050"/>
            </a:solidFill>
          </a:endParaRPr>
        </a:p>
      </dsp:txBody>
      <dsp:txXfrm>
        <a:off x="93574" y="661900"/>
        <a:ext cx="2120260" cy="7702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73CE23-1CDE-4895-B308-45D87BD4A3BE}">
      <dsp:nvSpPr>
        <dsp:cNvPr id="0" name=""/>
        <dsp:cNvSpPr/>
      </dsp:nvSpPr>
      <dsp:spPr>
        <a:xfrm>
          <a:off x="0" y="0"/>
          <a:ext cx="730533" cy="730533"/>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4DC459-7801-4CD8-A556-6B009FEB01CC}">
      <dsp:nvSpPr>
        <dsp:cNvPr id="0" name=""/>
        <dsp:cNvSpPr/>
      </dsp:nvSpPr>
      <dsp:spPr>
        <a:xfrm>
          <a:off x="365266" y="0"/>
          <a:ext cx="6331477" cy="730533"/>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ru-RU" sz="2100" b="1" kern="1200" dirty="0" smtClean="0">
              <a:solidFill>
                <a:srgbClr val="FF0000"/>
              </a:solidFill>
              <a:latin typeface="Franklin Gothic Medium" pitchFamily="34" charset="0"/>
            </a:rPr>
            <a:t>Целесообразность использования        проектной деятельности в ДОУ</a:t>
          </a:r>
          <a:endParaRPr lang="ru-RU" sz="2100" b="1" kern="1200" dirty="0">
            <a:solidFill>
              <a:srgbClr val="FF0000"/>
            </a:solidFill>
            <a:latin typeface="Franklin Gothic Medium" pitchFamily="34" charset="0"/>
          </a:endParaRPr>
        </a:p>
      </dsp:txBody>
      <dsp:txXfrm>
        <a:off x="365266" y="0"/>
        <a:ext cx="6331477" cy="7305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D4B0C2-F101-418C-98F8-A075577F6903}">
      <dsp:nvSpPr>
        <dsp:cNvPr id="0" name=""/>
        <dsp:cNvSpPr/>
      </dsp:nvSpPr>
      <dsp:spPr>
        <a:xfrm rot="5400000">
          <a:off x="-150183" y="151392"/>
          <a:ext cx="1001220" cy="700854"/>
        </a:xfrm>
        <a:prstGeom prst="chevron">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endParaRPr lang="ru-RU" sz="2000" kern="1200" dirty="0"/>
        </a:p>
      </dsp:txBody>
      <dsp:txXfrm rot="-5400000">
        <a:off x="0" y="351636"/>
        <a:ext cx="700854" cy="300366"/>
      </dsp:txXfrm>
    </dsp:sp>
    <dsp:sp modelId="{4F48FC1D-F6C5-4003-97E8-FC80929DDD80}">
      <dsp:nvSpPr>
        <dsp:cNvPr id="0" name=""/>
        <dsp:cNvSpPr/>
      </dsp:nvSpPr>
      <dsp:spPr>
        <a:xfrm rot="5400000">
          <a:off x="2653322" y="-1951259"/>
          <a:ext cx="650793" cy="4555729"/>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ru-RU" sz="1900" b="1" kern="1200" dirty="0" smtClean="0">
              <a:solidFill>
                <a:schemeClr val="accent1">
                  <a:lumMod val="75000"/>
                </a:schemeClr>
              </a:solidFill>
              <a:latin typeface="Franklin Gothic Medium" pitchFamily="34" charset="0"/>
            </a:rPr>
            <a:t>ЦЕНТР ИСКУССТВА</a:t>
          </a:r>
          <a:endParaRPr lang="ru-RU" sz="1900" b="1" kern="1200" dirty="0">
            <a:solidFill>
              <a:schemeClr val="accent1">
                <a:lumMod val="75000"/>
              </a:schemeClr>
            </a:solidFill>
            <a:latin typeface="Franklin Gothic Medium" pitchFamily="34" charset="0"/>
          </a:endParaRPr>
        </a:p>
        <a:p>
          <a:pPr marL="171450" lvl="1" indent="-171450" algn="l" defTabSz="844550">
            <a:lnSpc>
              <a:spcPct val="90000"/>
            </a:lnSpc>
            <a:spcBef>
              <a:spcPct val="0"/>
            </a:spcBef>
            <a:spcAft>
              <a:spcPct val="15000"/>
            </a:spcAft>
            <a:buChar char="••"/>
          </a:pPr>
          <a:r>
            <a:rPr lang="ru-RU" sz="1900" b="1" kern="1200" dirty="0" smtClean="0">
              <a:solidFill>
                <a:schemeClr val="accent1">
                  <a:lumMod val="75000"/>
                </a:schemeClr>
              </a:solidFill>
              <a:latin typeface="Franklin Gothic Medium" pitchFamily="34" charset="0"/>
            </a:rPr>
            <a:t> ЦЕНТР МАТЕМАТИКИ</a:t>
          </a:r>
          <a:endParaRPr lang="ru-RU" sz="1900" b="1" kern="1200" dirty="0">
            <a:solidFill>
              <a:schemeClr val="accent1">
                <a:lumMod val="75000"/>
              </a:schemeClr>
            </a:solidFill>
            <a:latin typeface="Franklin Gothic Medium" pitchFamily="34" charset="0"/>
          </a:endParaRPr>
        </a:p>
      </dsp:txBody>
      <dsp:txXfrm rot="-5400000">
        <a:off x="700855" y="32977"/>
        <a:ext cx="4523960" cy="587255"/>
      </dsp:txXfrm>
    </dsp:sp>
    <dsp:sp modelId="{B34C7CE9-52B3-4BC1-AB9A-3622439D6947}">
      <dsp:nvSpPr>
        <dsp:cNvPr id="0" name=""/>
        <dsp:cNvSpPr/>
      </dsp:nvSpPr>
      <dsp:spPr>
        <a:xfrm rot="5400000">
          <a:off x="-150183" y="945716"/>
          <a:ext cx="1001220" cy="700854"/>
        </a:xfrm>
        <a:prstGeom prst="chevron">
          <a:avLst/>
        </a:prstGeom>
        <a:solidFill>
          <a:schemeClr val="accent5">
            <a:hueOff val="1189820"/>
            <a:satOff val="-12874"/>
            <a:lumOff val="-1471"/>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smtClean="0"/>
            <a:t> </a:t>
          </a:r>
          <a:endParaRPr lang="ru-RU" sz="2000" kern="1200" dirty="0"/>
        </a:p>
      </dsp:txBody>
      <dsp:txXfrm rot="-5400000">
        <a:off x="0" y="1145960"/>
        <a:ext cx="700854" cy="300366"/>
      </dsp:txXfrm>
    </dsp:sp>
    <dsp:sp modelId="{BCE6C19A-E111-4EB0-9C0C-587D22D12983}">
      <dsp:nvSpPr>
        <dsp:cNvPr id="0" name=""/>
        <dsp:cNvSpPr/>
      </dsp:nvSpPr>
      <dsp:spPr>
        <a:xfrm rot="5400000">
          <a:off x="2653322" y="-1156934"/>
          <a:ext cx="650793" cy="4555729"/>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ru-RU" sz="1900" b="1" kern="1200" dirty="0" smtClean="0">
              <a:solidFill>
                <a:srgbClr val="00B050"/>
              </a:solidFill>
              <a:latin typeface="Franklin Gothic Medium" pitchFamily="34" charset="0"/>
            </a:rPr>
            <a:t> ЦЕНТР СТРОИТЕЛЬСТВА</a:t>
          </a:r>
          <a:endParaRPr lang="ru-RU" sz="1900" b="1" kern="1200" dirty="0">
            <a:solidFill>
              <a:srgbClr val="00B050"/>
            </a:solidFill>
            <a:latin typeface="Franklin Gothic Medium" pitchFamily="34" charset="0"/>
          </a:endParaRPr>
        </a:p>
        <a:p>
          <a:pPr marL="171450" lvl="1" indent="-171450" algn="l" defTabSz="844550">
            <a:lnSpc>
              <a:spcPct val="90000"/>
            </a:lnSpc>
            <a:spcBef>
              <a:spcPct val="0"/>
            </a:spcBef>
            <a:spcAft>
              <a:spcPct val="15000"/>
            </a:spcAft>
            <a:buChar char="••"/>
          </a:pPr>
          <a:r>
            <a:rPr lang="ru-RU" sz="1900" b="1" kern="1200" dirty="0" smtClean="0">
              <a:solidFill>
                <a:srgbClr val="00B050"/>
              </a:solidFill>
              <a:latin typeface="Franklin Gothic Medium" pitchFamily="34" charset="0"/>
            </a:rPr>
            <a:t> ЦЕНТР МУЗЫКИ</a:t>
          </a:r>
          <a:endParaRPr lang="ru-RU" sz="1900" b="1" kern="1200" dirty="0">
            <a:solidFill>
              <a:srgbClr val="00B050"/>
            </a:solidFill>
            <a:latin typeface="Franklin Gothic Medium" pitchFamily="34" charset="0"/>
          </a:endParaRPr>
        </a:p>
      </dsp:txBody>
      <dsp:txXfrm rot="-5400000">
        <a:off x="700855" y="827302"/>
        <a:ext cx="4523960" cy="587255"/>
      </dsp:txXfrm>
    </dsp:sp>
    <dsp:sp modelId="{982B070A-31E3-4C32-A155-0104F2AD19D4}">
      <dsp:nvSpPr>
        <dsp:cNvPr id="0" name=""/>
        <dsp:cNvSpPr/>
      </dsp:nvSpPr>
      <dsp:spPr>
        <a:xfrm rot="5400000">
          <a:off x="-150183" y="1740041"/>
          <a:ext cx="1001220" cy="700854"/>
        </a:xfrm>
        <a:prstGeom prst="chevron">
          <a:avLst/>
        </a:prstGeom>
        <a:solidFill>
          <a:schemeClr val="accent5">
            <a:hueOff val="2379640"/>
            <a:satOff val="-25748"/>
            <a:lumOff val="-2941"/>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dirty="0" smtClean="0"/>
            <a:t> </a:t>
          </a:r>
          <a:endParaRPr lang="ru-RU" sz="2000" kern="1200" dirty="0"/>
        </a:p>
      </dsp:txBody>
      <dsp:txXfrm rot="-5400000">
        <a:off x="0" y="1940285"/>
        <a:ext cx="700854" cy="300366"/>
      </dsp:txXfrm>
    </dsp:sp>
    <dsp:sp modelId="{F331DE3E-D46C-4623-AA0A-0D85F4053759}">
      <dsp:nvSpPr>
        <dsp:cNvPr id="0" name=""/>
        <dsp:cNvSpPr/>
      </dsp:nvSpPr>
      <dsp:spPr>
        <a:xfrm rot="5400000">
          <a:off x="2653322" y="-362609"/>
          <a:ext cx="650793" cy="4555729"/>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ru-RU" sz="1900" kern="1200" dirty="0" smtClean="0">
              <a:solidFill>
                <a:schemeClr val="accent6">
                  <a:lumMod val="75000"/>
                </a:schemeClr>
              </a:solidFill>
            </a:rPr>
            <a:t> </a:t>
          </a:r>
          <a:r>
            <a:rPr lang="ru-RU" sz="1900" b="1" kern="1200" dirty="0" smtClean="0">
              <a:solidFill>
                <a:schemeClr val="accent6">
                  <a:lumMod val="75000"/>
                </a:schemeClr>
              </a:solidFill>
              <a:latin typeface="Franklin Gothic Medium" pitchFamily="34" charset="0"/>
            </a:rPr>
            <a:t>ЦЕНТР КНИГИ</a:t>
          </a:r>
          <a:endParaRPr lang="ru-RU" sz="1900" b="1" kern="1200" dirty="0">
            <a:solidFill>
              <a:schemeClr val="accent6">
                <a:lumMod val="75000"/>
              </a:schemeClr>
            </a:solidFill>
            <a:latin typeface="Franklin Gothic Medium" pitchFamily="34" charset="0"/>
          </a:endParaRPr>
        </a:p>
        <a:p>
          <a:pPr marL="171450" lvl="1" indent="-171450" algn="l" defTabSz="844550">
            <a:lnSpc>
              <a:spcPct val="90000"/>
            </a:lnSpc>
            <a:spcBef>
              <a:spcPct val="0"/>
            </a:spcBef>
            <a:spcAft>
              <a:spcPct val="15000"/>
            </a:spcAft>
            <a:buChar char="••"/>
          </a:pPr>
          <a:r>
            <a:rPr lang="ru-RU" sz="1900" b="1" kern="1200" dirty="0" smtClean="0">
              <a:solidFill>
                <a:schemeClr val="accent6">
                  <a:lumMod val="75000"/>
                </a:schemeClr>
              </a:solidFill>
              <a:latin typeface="Franklin Gothic Medium" pitchFamily="34" charset="0"/>
            </a:rPr>
            <a:t> ЦЕНТР ДВИЖЕНИЯ</a:t>
          </a:r>
          <a:endParaRPr lang="ru-RU" sz="1900" b="1" kern="1200" dirty="0">
            <a:solidFill>
              <a:schemeClr val="accent6">
                <a:lumMod val="75000"/>
              </a:schemeClr>
            </a:solidFill>
            <a:latin typeface="Franklin Gothic Medium" pitchFamily="34" charset="0"/>
          </a:endParaRPr>
        </a:p>
      </dsp:txBody>
      <dsp:txXfrm rot="-5400000">
        <a:off x="700855" y="1621627"/>
        <a:ext cx="4523960" cy="58725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A72879-F4C7-4BD9-AFCF-EAA8FBC6A49F}">
      <dsp:nvSpPr>
        <dsp:cNvPr id="0" name=""/>
        <dsp:cNvSpPr/>
      </dsp:nvSpPr>
      <dsp:spPr>
        <a:xfrm rot="5400000">
          <a:off x="171088" y="39322"/>
          <a:ext cx="809207" cy="730576"/>
        </a:xfrm>
        <a:prstGeom prst="chevron">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endParaRPr lang="ru-RU" sz="500" kern="1200" dirty="0"/>
        </a:p>
      </dsp:txBody>
      <dsp:txXfrm rot="-5400000">
        <a:off x="210404" y="365294"/>
        <a:ext cx="730576" cy="78631"/>
      </dsp:txXfrm>
    </dsp:sp>
    <dsp:sp modelId="{C8E54E1D-F2D5-4CBA-97CB-5DD009DB6921}">
      <dsp:nvSpPr>
        <dsp:cNvPr id="0" name=""/>
        <dsp:cNvSpPr/>
      </dsp:nvSpPr>
      <dsp:spPr>
        <a:xfrm rot="5400000">
          <a:off x="2835714" y="-1868524"/>
          <a:ext cx="792569" cy="4529619"/>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ru-RU" sz="2400" b="1" kern="1200" dirty="0" smtClean="0">
              <a:solidFill>
                <a:srgbClr val="FF0000"/>
              </a:solidFill>
              <a:latin typeface="Franklin Gothic Medium" pitchFamily="34" charset="0"/>
            </a:rPr>
            <a:t> </a:t>
          </a:r>
          <a:r>
            <a:rPr lang="ru-RU" sz="2000" b="1" kern="1200" dirty="0" smtClean="0">
              <a:solidFill>
                <a:srgbClr val="FF0000"/>
              </a:solidFill>
              <a:latin typeface="Franklin Gothic Medium" pitchFamily="34" charset="0"/>
            </a:rPr>
            <a:t>ЦЕНТР КУЛИНАРИИ</a:t>
          </a:r>
          <a:endParaRPr lang="ru-RU" sz="2000" b="1" kern="1200" dirty="0">
            <a:solidFill>
              <a:srgbClr val="FF0000"/>
            </a:solidFill>
            <a:latin typeface="Franklin Gothic Medium" pitchFamily="34" charset="0"/>
          </a:endParaRPr>
        </a:p>
        <a:p>
          <a:pPr marL="228600" lvl="1" indent="-228600" algn="l" defTabSz="889000">
            <a:lnSpc>
              <a:spcPct val="90000"/>
            </a:lnSpc>
            <a:spcBef>
              <a:spcPct val="0"/>
            </a:spcBef>
            <a:spcAft>
              <a:spcPct val="15000"/>
            </a:spcAft>
            <a:buChar char="••"/>
          </a:pPr>
          <a:r>
            <a:rPr lang="ru-RU" sz="2000" b="1" kern="1200" dirty="0" smtClean="0">
              <a:solidFill>
                <a:srgbClr val="FF0000"/>
              </a:solidFill>
              <a:latin typeface="Franklin Gothic Medium" pitchFamily="34" charset="0"/>
            </a:rPr>
            <a:t> ЦЕНТР НАУКИ</a:t>
          </a:r>
          <a:endParaRPr lang="ru-RU" sz="2000" b="1" kern="1200" dirty="0">
            <a:solidFill>
              <a:srgbClr val="FF0000"/>
            </a:solidFill>
            <a:latin typeface="Franklin Gothic Medium" pitchFamily="34" charset="0"/>
          </a:endParaRPr>
        </a:p>
      </dsp:txBody>
      <dsp:txXfrm rot="-5400000">
        <a:off x="967189" y="38691"/>
        <a:ext cx="4490929" cy="715189"/>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2130425"/>
            <a:ext cx="7772400" cy="1470025"/>
          </a:xfrm>
        </p:spPr>
        <p:txBody>
          <a:bodyPr/>
          <a:lstStyle>
            <a:lvl1pPr>
              <a:defRPr/>
            </a:lvl1pPr>
          </a:lstStyle>
          <a:p>
            <a:r>
              <a:rPr lang="ru-RU" smtClean="0"/>
              <a:t>Образец заголовка</a:t>
            </a:r>
            <a:endParaRPr lang="ru-RU"/>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ru-RU" smtClean="0"/>
              <a:t>Образец подзаголовка</a:t>
            </a:r>
            <a:endParaRPr lang="ru-RU"/>
          </a:p>
        </p:txBody>
      </p:sp>
      <p:sp>
        <p:nvSpPr>
          <p:cNvPr id="5" name="Rectangle 8"/>
          <p:cNvSpPr>
            <a:spLocks noGrp="1" noChangeArrowheads="1"/>
          </p:cNvSpPr>
          <p:nvPr>
            <p:ph type="dt" sz="half" idx="10"/>
          </p:nvPr>
        </p:nvSpPr>
        <p:spPr/>
        <p:txBody>
          <a:bodyPr/>
          <a:lstStyle>
            <a:lvl1pPr>
              <a:defRPr smtClean="0"/>
            </a:lvl1pPr>
          </a:lstStyle>
          <a:p>
            <a:pPr>
              <a:defRPr/>
            </a:pPr>
            <a:fld id="{AADFA149-C446-470A-A9A8-D3119285D6B4}" type="datetimeFigureOut">
              <a:rPr lang="ru-RU" smtClean="0"/>
              <a:pPr>
                <a:defRPr/>
              </a:pPr>
              <a:t>21.11.2020</a:t>
            </a:fld>
            <a:endParaRPr lang="ru-RU" dirty="0"/>
          </a:p>
        </p:txBody>
      </p:sp>
      <p:sp>
        <p:nvSpPr>
          <p:cNvPr id="6" name="Rectangle 9"/>
          <p:cNvSpPr>
            <a:spLocks noGrp="1" noChangeArrowheads="1"/>
          </p:cNvSpPr>
          <p:nvPr>
            <p:ph type="ftr" sz="quarter" idx="11"/>
          </p:nvPr>
        </p:nvSpPr>
        <p:spPr/>
        <p:txBody>
          <a:bodyPr/>
          <a:lstStyle>
            <a:lvl1pPr>
              <a:defRPr smtClean="0"/>
            </a:lvl1pPr>
          </a:lstStyle>
          <a:p>
            <a:pPr>
              <a:defRPr/>
            </a:pPr>
            <a:endParaRPr lang="ru-RU"/>
          </a:p>
        </p:txBody>
      </p:sp>
      <p:sp>
        <p:nvSpPr>
          <p:cNvPr id="7" name="Rectangle 10"/>
          <p:cNvSpPr>
            <a:spLocks noGrp="1" noChangeArrowheads="1"/>
          </p:cNvSpPr>
          <p:nvPr>
            <p:ph type="sldNum" sz="quarter" idx="12"/>
          </p:nvPr>
        </p:nvSpPr>
        <p:spPr/>
        <p:txBody>
          <a:bodyPr/>
          <a:lstStyle>
            <a:lvl1pPr>
              <a:defRPr smtClean="0"/>
            </a:lvl1pPr>
          </a:lstStyle>
          <a:p>
            <a:pPr>
              <a:defRPr/>
            </a:pPr>
            <a:fld id="{CEB8AD00-D0D7-4D53-9F14-F040509F1328}" type="slidenum">
              <a:rPr lang="ru-RU" smtClean="0"/>
              <a:pPr>
                <a:defRPr/>
              </a:pPr>
              <a:t>‹#›</a:t>
            </a:fld>
            <a:endParaRPr lang="ru-RU" dirty="0"/>
          </a:p>
        </p:txBody>
      </p:sp>
    </p:spTree>
    <p:extLst>
      <p:ext uri="{BB962C8B-B14F-4D97-AF65-F5344CB8AC3E}">
        <p14:creationId xmlns:p14="http://schemas.microsoft.com/office/powerpoint/2010/main" val="2898124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6AACC42-7DE8-4039-8D22-5B129C6CCCFE}" type="datetimeFigureOut">
              <a:rPr lang="ru-RU" smtClean="0"/>
              <a:pPr>
                <a:defRPr/>
              </a:pPr>
              <a:t>21.11.2020</a:t>
            </a:fld>
            <a:endParaRPr lang="ru-RU" dirty="0"/>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1B445A3-2194-4C38-A2E4-25BE666E7CA0}" type="slidenum">
              <a:rPr lang="ru-RU" smtClean="0"/>
              <a:pPr>
                <a:defRPr/>
              </a:pPr>
              <a:t>‹#›</a:t>
            </a:fld>
            <a:endParaRPr lang="ru-RU" dirty="0"/>
          </a:p>
        </p:txBody>
      </p:sp>
    </p:spTree>
    <p:extLst>
      <p:ext uri="{BB962C8B-B14F-4D97-AF65-F5344CB8AC3E}">
        <p14:creationId xmlns:p14="http://schemas.microsoft.com/office/powerpoint/2010/main" val="3574590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8698F6EF-7867-44FC-AD47-98ABA721E827}" type="datetimeFigureOut">
              <a:rPr lang="ru-RU" smtClean="0"/>
              <a:pPr>
                <a:defRPr/>
              </a:pPr>
              <a:t>21.11.2020</a:t>
            </a:fld>
            <a:endParaRPr lang="ru-RU" dirty="0"/>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F677481-A5C4-4842-B85A-3747285FFB0C}" type="slidenum">
              <a:rPr lang="ru-RU" smtClean="0"/>
              <a:pPr>
                <a:defRPr/>
              </a:pPr>
              <a:t>‹#›</a:t>
            </a:fld>
            <a:endParaRPr lang="ru-RU" dirty="0"/>
          </a:p>
        </p:txBody>
      </p:sp>
    </p:spTree>
    <p:extLst>
      <p:ext uri="{BB962C8B-B14F-4D97-AF65-F5344CB8AC3E}">
        <p14:creationId xmlns:p14="http://schemas.microsoft.com/office/powerpoint/2010/main" val="2712361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1C4FB03D-DA94-473D-A35C-1F0E733E0B10}" type="datetimeFigureOut">
              <a:rPr lang="ru-RU" smtClean="0"/>
              <a:pPr>
                <a:defRPr/>
              </a:pPr>
              <a:t>21.11.2020</a:t>
            </a:fld>
            <a:endParaRPr lang="ru-RU" dirty="0"/>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A672956-D60C-4518-9D14-FF70D97985EA}" type="slidenum">
              <a:rPr lang="ru-RU" smtClean="0"/>
              <a:pPr>
                <a:defRPr/>
              </a:pPr>
              <a:t>‹#›</a:t>
            </a:fld>
            <a:endParaRPr lang="ru-RU" dirty="0"/>
          </a:p>
        </p:txBody>
      </p:sp>
    </p:spTree>
    <p:extLst>
      <p:ext uri="{BB962C8B-B14F-4D97-AF65-F5344CB8AC3E}">
        <p14:creationId xmlns:p14="http://schemas.microsoft.com/office/powerpoint/2010/main" val="991777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7B473F4F-07E8-4354-B950-5078F3D02D5C}" type="datetimeFigureOut">
              <a:rPr lang="ru-RU" smtClean="0"/>
              <a:pPr>
                <a:defRPr/>
              </a:pPr>
              <a:t>21.11.2020</a:t>
            </a:fld>
            <a:endParaRPr lang="ru-RU" dirty="0"/>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583DCC8-5B34-490B-838C-D81E25502CDF}" type="slidenum">
              <a:rPr lang="ru-RU" smtClean="0"/>
              <a:pPr>
                <a:defRPr/>
              </a:pPr>
              <a:t>‹#›</a:t>
            </a:fld>
            <a:endParaRPr lang="ru-RU" dirty="0"/>
          </a:p>
        </p:txBody>
      </p:sp>
    </p:spTree>
    <p:extLst>
      <p:ext uri="{BB962C8B-B14F-4D97-AF65-F5344CB8AC3E}">
        <p14:creationId xmlns:p14="http://schemas.microsoft.com/office/powerpoint/2010/main" val="1841822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B704621F-913A-4D65-B56E-7B105911565B}" type="datetimeFigureOut">
              <a:rPr lang="ru-RU" smtClean="0"/>
              <a:pPr>
                <a:defRPr/>
              </a:pPr>
              <a:t>21.11.2020</a:t>
            </a:fld>
            <a:endParaRPr lang="ru-RU" dirty="0"/>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25FB956F-7C97-4B02-9693-1C0A0B6C473C}" type="slidenum">
              <a:rPr lang="ru-RU" smtClean="0"/>
              <a:pPr>
                <a:defRPr/>
              </a:pPr>
              <a:t>‹#›</a:t>
            </a:fld>
            <a:endParaRPr lang="ru-RU" dirty="0"/>
          </a:p>
        </p:txBody>
      </p:sp>
    </p:spTree>
    <p:extLst>
      <p:ext uri="{BB962C8B-B14F-4D97-AF65-F5344CB8AC3E}">
        <p14:creationId xmlns:p14="http://schemas.microsoft.com/office/powerpoint/2010/main" val="3993458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714F12F5-F6A5-4BFE-8D49-8AA25F1EFD7C}" type="datetimeFigureOut">
              <a:rPr lang="ru-RU" smtClean="0"/>
              <a:pPr>
                <a:defRPr/>
              </a:pPr>
              <a:t>21.11.2020</a:t>
            </a:fld>
            <a:endParaRPr lang="ru-RU" dirty="0"/>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2621A532-D929-4C91-B5ED-A519832C7018}" type="slidenum">
              <a:rPr lang="ru-RU" smtClean="0"/>
              <a:pPr>
                <a:defRPr/>
              </a:pPr>
              <a:t>‹#›</a:t>
            </a:fld>
            <a:endParaRPr lang="ru-RU" dirty="0"/>
          </a:p>
        </p:txBody>
      </p:sp>
    </p:spTree>
    <p:extLst>
      <p:ext uri="{BB962C8B-B14F-4D97-AF65-F5344CB8AC3E}">
        <p14:creationId xmlns:p14="http://schemas.microsoft.com/office/powerpoint/2010/main" val="35468591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850D1AE3-B9D1-4517-AB5D-2CCDD9A0F000}" type="datetimeFigureOut">
              <a:rPr lang="ru-RU" smtClean="0"/>
              <a:pPr>
                <a:defRPr/>
              </a:pPr>
              <a:t>21.11.2020</a:t>
            </a:fld>
            <a:endParaRPr lang="ru-RU" dirty="0"/>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1B9625E3-002D-4C28-96E5-DB967615A88F}" type="slidenum">
              <a:rPr lang="ru-RU" smtClean="0"/>
              <a:pPr>
                <a:defRPr/>
              </a:pPr>
              <a:t>‹#›</a:t>
            </a:fld>
            <a:endParaRPr lang="ru-RU" dirty="0"/>
          </a:p>
        </p:txBody>
      </p:sp>
    </p:spTree>
    <p:extLst>
      <p:ext uri="{BB962C8B-B14F-4D97-AF65-F5344CB8AC3E}">
        <p14:creationId xmlns:p14="http://schemas.microsoft.com/office/powerpoint/2010/main" val="4277620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94AA2F3-FD00-4497-8C4C-95AC861A1920}" type="datetimeFigureOut">
              <a:rPr lang="ru-RU" smtClean="0"/>
              <a:pPr>
                <a:defRPr/>
              </a:pPr>
              <a:t>21.11.2020</a:t>
            </a:fld>
            <a:endParaRPr lang="ru-RU" dirty="0"/>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430BD752-9011-4739-8B14-7A09A3461AE6}" type="slidenum">
              <a:rPr lang="ru-RU" smtClean="0"/>
              <a:pPr>
                <a:defRPr/>
              </a:pPr>
              <a:t>‹#›</a:t>
            </a:fld>
            <a:endParaRPr lang="ru-RU" dirty="0"/>
          </a:p>
        </p:txBody>
      </p:sp>
    </p:spTree>
    <p:extLst>
      <p:ext uri="{BB962C8B-B14F-4D97-AF65-F5344CB8AC3E}">
        <p14:creationId xmlns:p14="http://schemas.microsoft.com/office/powerpoint/2010/main" val="3348942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9B585EEE-8BEF-4DB1-8431-643C95C96ADE}" type="datetimeFigureOut">
              <a:rPr lang="ru-RU" smtClean="0"/>
              <a:pPr>
                <a:defRPr/>
              </a:pPr>
              <a:t>21.11.2020</a:t>
            </a:fld>
            <a:endParaRPr lang="ru-RU" dirty="0"/>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241F674-5013-4D03-86D8-D463E0BD9062}" type="slidenum">
              <a:rPr lang="ru-RU" smtClean="0"/>
              <a:pPr>
                <a:defRPr/>
              </a:pPr>
              <a:t>‹#›</a:t>
            </a:fld>
            <a:endParaRPr lang="ru-RU" dirty="0"/>
          </a:p>
        </p:txBody>
      </p:sp>
    </p:spTree>
    <p:extLst>
      <p:ext uri="{BB962C8B-B14F-4D97-AF65-F5344CB8AC3E}">
        <p14:creationId xmlns:p14="http://schemas.microsoft.com/office/powerpoint/2010/main" val="2979063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0E23AB7B-B811-4A9D-954F-4164D0FEF899}" type="datetimeFigureOut">
              <a:rPr lang="ru-RU" smtClean="0"/>
              <a:pPr>
                <a:defRPr/>
              </a:pPr>
              <a:t>21.11.2020</a:t>
            </a:fld>
            <a:endParaRPr lang="ru-RU" dirty="0"/>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A13F9154-59C3-4591-A609-27E0A517F0F8}" type="slidenum">
              <a:rPr lang="ru-RU" smtClean="0"/>
              <a:pPr>
                <a:defRPr/>
              </a:pPr>
              <a:t>‹#›</a:t>
            </a:fld>
            <a:endParaRPr lang="ru-RU" dirty="0"/>
          </a:p>
        </p:txBody>
      </p:sp>
    </p:spTree>
    <p:extLst>
      <p:ext uri="{BB962C8B-B14F-4D97-AF65-F5344CB8AC3E}">
        <p14:creationId xmlns:p14="http://schemas.microsoft.com/office/powerpoint/2010/main" val="1530364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8"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solidFill>
                  <a:schemeClr val="bg1"/>
                </a:solidFill>
              </a:defRPr>
            </a:lvl1pPr>
          </a:lstStyle>
          <a:p>
            <a:pPr>
              <a:defRPr/>
            </a:pPr>
            <a:fld id="{8F0C1C5C-8AE9-482A-B02C-EA48B71BC0EB}" type="datetimeFigureOut">
              <a:rPr lang="ru-RU" smtClean="0"/>
              <a:pPr>
                <a:defRPr/>
              </a:pPr>
              <a:t>21.11.2020</a:t>
            </a:fld>
            <a:endParaRPr lang="ru-RU"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solidFill>
                  <a:schemeClr val="tx2"/>
                </a:solidFill>
              </a:defRPr>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chemeClr val="tx2"/>
                </a:solidFill>
              </a:defRPr>
            </a:lvl1pPr>
          </a:lstStyle>
          <a:p>
            <a:pPr>
              <a:defRPr/>
            </a:pPr>
            <a:fld id="{C65E4C69-63E0-41B8-BCA7-064F6FA1C913}" type="slidenum">
              <a:rPr lang="ru-RU" smtClean="0"/>
              <a:pPr>
                <a:defRPr/>
              </a:pPr>
              <a:t>‹#›</a:t>
            </a:fld>
            <a:endParaRPr lang="ru-RU"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rebuchet MS" pitchFamily="34" charset="0"/>
        </a:defRPr>
      </a:lvl2pPr>
      <a:lvl3pPr algn="ctr" rtl="0" eaLnBrk="1" fontAlgn="base" hangingPunct="1">
        <a:spcBef>
          <a:spcPct val="0"/>
        </a:spcBef>
        <a:spcAft>
          <a:spcPct val="0"/>
        </a:spcAft>
        <a:defRPr sz="4400">
          <a:solidFill>
            <a:schemeClr val="tx2"/>
          </a:solidFill>
          <a:latin typeface="Trebuchet MS" pitchFamily="34" charset="0"/>
        </a:defRPr>
      </a:lvl3pPr>
      <a:lvl4pPr algn="ctr" rtl="0" eaLnBrk="1" fontAlgn="base" hangingPunct="1">
        <a:spcBef>
          <a:spcPct val="0"/>
        </a:spcBef>
        <a:spcAft>
          <a:spcPct val="0"/>
        </a:spcAft>
        <a:defRPr sz="4400">
          <a:solidFill>
            <a:schemeClr val="tx2"/>
          </a:solidFill>
          <a:latin typeface="Trebuchet MS" pitchFamily="34" charset="0"/>
        </a:defRPr>
      </a:lvl4pPr>
      <a:lvl5pPr algn="ctr" rtl="0" eaLnBrk="1" fontAlgn="base" hangingPunct="1">
        <a:spcBef>
          <a:spcPct val="0"/>
        </a:spcBef>
        <a:spcAft>
          <a:spcPct val="0"/>
        </a:spcAft>
        <a:defRPr sz="4400">
          <a:solidFill>
            <a:schemeClr val="tx2"/>
          </a:solidFill>
          <a:latin typeface="Trebuchet MS" pitchFamily="34" charset="0"/>
        </a:defRPr>
      </a:lvl5pPr>
      <a:lvl6pPr marL="457200" algn="ctr" rtl="0" eaLnBrk="1" fontAlgn="base" hangingPunct="1">
        <a:spcBef>
          <a:spcPct val="0"/>
        </a:spcBef>
        <a:spcAft>
          <a:spcPct val="0"/>
        </a:spcAft>
        <a:defRPr sz="4400">
          <a:solidFill>
            <a:schemeClr val="tx2"/>
          </a:solidFill>
          <a:latin typeface="Trebuchet MS" pitchFamily="34" charset="0"/>
        </a:defRPr>
      </a:lvl6pPr>
      <a:lvl7pPr marL="914400" algn="ctr" rtl="0" eaLnBrk="1" fontAlgn="base" hangingPunct="1">
        <a:spcBef>
          <a:spcPct val="0"/>
        </a:spcBef>
        <a:spcAft>
          <a:spcPct val="0"/>
        </a:spcAft>
        <a:defRPr sz="4400">
          <a:solidFill>
            <a:schemeClr val="tx2"/>
          </a:solidFill>
          <a:latin typeface="Trebuchet MS" pitchFamily="34" charset="0"/>
        </a:defRPr>
      </a:lvl7pPr>
      <a:lvl8pPr marL="1371600" algn="ctr" rtl="0" eaLnBrk="1" fontAlgn="base" hangingPunct="1">
        <a:spcBef>
          <a:spcPct val="0"/>
        </a:spcBef>
        <a:spcAft>
          <a:spcPct val="0"/>
        </a:spcAft>
        <a:defRPr sz="4400">
          <a:solidFill>
            <a:schemeClr val="tx2"/>
          </a:solidFill>
          <a:latin typeface="Trebuchet MS" pitchFamily="34" charset="0"/>
        </a:defRPr>
      </a:lvl8pPr>
      <a:lvl9pPr marL="1828800" algn="ctr" rtl="0" eaLnBrk="1" fontAlgn="base" hangingPunct="1">
        <a:spcBef>
          <a:spcPct val="0"/>
        </a:spcBef>
        <a:spcAft>
          <a:spcPct val="0"/>
        </a:spcAft>
        <a:defRPr sz="44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2"/>
          </a:solidFill>
          <a:latin typeface="+mn-lt"/>
        </a:defRPr>
      </a:lvl2pPr>
      <a:lvl3pPr marL="1143000" indent="-228600" algn="l" rtl="0" eaLnBrk="1" fontAlgn="base" hangingPunct="1">
        <a:spcBef>
          <a:spcPct val="20000"/>
        </a:spcBef>
        <a:spcAft>
          <a:spcPct val="0"/>
        </a:spcAft>
        <a:buChar char="•"/>
        <a:defRPr sz="2400">
          <a:solidFill>
            <a:schemeClr val="tx2"/>
          </a:solidFill>
          <a:latin typeface="+mn-lt"/>
        </a:defRPr>
      </a:lvl3pPr>
      <a:lvl4pPr marL="1600200" indent="-228600" algn="l" rtl="0" eaLnBrk="1" fontAlgn="base" hangingPunct="1">
        <a:spcBef>
          <a:spcPct val="20000"/>
        </a:spcBef>
        <a:spcAft>
          <a:spcPct val="0"/>
        </a:spcAft>
        <a:buChar char="–"/>
        <a:defRPr sz="2000">
          <a:solidFill>
            <a:schemeClr val="tx2"/>
          </a:solidFill>
          <a:latin typeface="+mn-lt"/>
        </a:defRPr>
      </a:lvl4pPr>
      <a:lvl5pPr marL="2057400" indent="-228600" algn="l" rtl="0" eaLnBrk="1" fontAlgn="base" hangingPunct="1">
        <a:spcBef>
          <a:spcPct val="20000"/>
        </a:spcBef>
        <a:spcAft>
          <a:spcPct val="0"/>
        </a:spcAft>
        <a:buChar char="»"/>
        <a:defRPr sz="2000">
          <a:solidFill>
            <a:schemeClr val="tx2"/>
          </a:solidFill>
          <a:latin typeface="+mn-lt"/>
        </a:defRPr>
      </a:lvl5pPr>
      <a:lvl6pPr marL="2514600" indent="-228600" algn="l" rtl="0" eaLnBrk="1" fontAlgn="base" hangingPunct="1">
        <a:spcBef>
          <a:spcPct val="20000"/>
        </a:spcBef>
        <a:spcAft>
          <a:spcPct val="0"/>
        </a:spcAft>
        <a:buChar char="»"/>
        <a:defRPr sz="2000">
          <a:solidFill>
            <a:schemeClr val="tx2"/>
          </a:solidFill>
          <a:latin typeface="+mn-lt"/>
        </a:defRPr>
      </a:lvl6pPr>
      <a:lvl7pPr marL="2971800" indent="-228600" algn="l" rtl="0" eaLnBrk="1" fontAlgn="base" hangingPunct="1">
        <a:spcBef>
          <a:spcPct val="20000"/>
        </a:spcBef>
        <a:spcAft>
          <a:spcPct val="0"/>
        </a:spcAft>
        <a:buChar char="»"/>
        <a:defRPr sz="2000">
          <a:solidFill>
            <a:schemeClr val="tx2"/>
          </a:solidFill>
          <a:latin typeface="+mn-lt"/>
        </a:defRPr>
      </a:lvl7pPr>
      <a:lvl8pPr marL="3429000" indent="-228600" algn="l" rtl="0" eaLnBrk="1" fontAlgn="base" hangingPunct="1">
        <a:spcBef>
          <a:spcPct val="20000"/>
        </a:spcBef>
        <a:spcAft>
          <a:spcPct val="0"/>
        </a:spcAft>
        <a:buChar char="»"/>
        <a:defRPr sz="2000">
          <a:solidFill>
            <a:schemeClr val="tx2"/>
          </a:solidFill>
          <a:latin typeface="+mn-lt"/>
        </a:defRPr>
      </a:lvl8pPr>
      <a:lvl9pPr marL="3886200" indent="-228600" algn="l" rtl="0" eaLnBrk="1" fontAlgn="base" hangingPunct="1">
        <a:spcBef>
          <a:spcPct val="20000"/>
        </a:spcBef>
        <a:spcAft>
          <a:spcPct val="0"/>
        </a:spcAft>
        <a:buChar char="»"/>
        <a:defRPr sz="20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10.jpeg"/><Relationship Id="rId4" Type="http://schemas.openxmlformats.org/officeDocument/2006/relationships/image" Target="../media/image9.gif"/></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3.xml"/><Relationship Id="rId13" Type="http://schemas.openxmlformats.org/officeDocument/2006/relationships/diagramColors" Target="../diagrams/colors4.xml"/><Relationship Id="rId3" Type="http://schemas.openxmlformats.org/officeDocument/2006/relationships/image" Target="../media/image11.jpeg"/><Relationship Id="rId7" Type="http://schemas.openxmlformats.org/officeDocument/2006/relationships/diagramQuickStyle" Target="../diagrams/quickStyle3.xml"/><Relationship Id="rId12" Type="http://schemas.openxmlformats.org/officeDocument/2006/relationships/diagramQuickStyle" Target="../diagrams/quickStyle4.xml"/><Relationship Id="rId2" Type="http://schemas.openxmlformats.org/officeDocument/2006/relationships/slideLayout" Target="../slideLayouts/slideLayout7.xml"/><Relationship Id="rId1" Type="http://schemas.openxmlformats.org/officeDocument/2006/relationships/tags" Target="../tags/tag11.xml"/><Relationship Id="rId6" Type="http://schemas.openxmlformats.org/officeDocument/2006/relationships/diagramLayout" Target="../diagrams/layout3.xml"/><Relationship Id="rId11" Type="http://schemas.openxmlformats.org/officeDocument/2006/relationships/diagramLayout" Target="../diagrams/layout4.xml"/><Relationship Id="rId5" Type="http://schemas.openxmlformats.org/officeDocument/2006/relationships/diagramData" Target="../diagrams/data3.xml"/><Relationship Id="rId10" Type="http://schemas.openxmlformats.org/officeDocument/2006/relationships/diagramData" Target="../diagrams/data4.xml"/><Relationship Id="rId4" Type="http://schemas.openxmlformats.org/officeDocument/2006/relationships/image" Target="../media/image3.png"/><Relationship Id="rId9" Type="http://schemas.microsoft.com/office/2007/relationships/diagramDrawing" Target="../diagrams/drawing3.xml"/><Relationship Id="rId14" Type="http://schemas.microsoft.com/office/2007/relationships/diagramDrawing" Target="../diagrams/drawing4.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13.gif"/></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14.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5.png"/><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6.gif"/></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9.xml"/><Relationship Id="rId4" Type="http://schemas.openxmlformats.org/officeDocument/2006/relationships/image" Target="../media/image7.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4294967295"/>
          </p:nvPr>
        </p:nvPicPr>
        <p:blipFill>
          <a:blip r:embed="rId3" cstate="screen">
            <a:extLst>
              <a:ext uri="{28A0092B-C50C-407E-A947-70E740481C1C}">
                <a14:useLocalDpi xmlns:a14="http://schemas.microsoft.com/office/drawing/2010/main" val="0"/>
              </a:ext>
            </a:extLst>
          </a:blip>
          <a:stretch>
            <a:fillRect/>
          </a:stretch>
        </p:blipFill>
        <p:spPr>
          <a:xfrm rot="20821353">
            <a:off x="0" y="4537075"/>
            <a:ext cx="2452688" cy="1839913"/>
          </a:xfrm>
          <a:prstGeom prst="rect">
            <a:avLst/>
          </a:prstGeom>
          <a:solidFill>
            <a:srgbClr val="FFFFFF">
              <a:shade val="85000"/>
            </a:srgbClr>
          </a:solidFill>
          <a:ln w="190500" cap="sq">
            <a:solidFill>
              <a:srgbClr val="FFFF00"/>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5603" name="Picture 4" descr="шаблон 2 в"/>
          <p:cNvPicPr>
            <a:picLocks noChangeAspect="1" noChangeArrowheads="1"/>
          </p:cNvPicPr>
          <p:nvPr/>
        </p:nvPicPr>
        <p:blipFill>
          <a:blip r:embed="rId4" cstate="screen"/>
          <a:srcRect/>
          <a:stretch>
            <a:fillRect/>
          </a:stretch>
        </p:blipFill>
        <p:spPr bwMode="auto">
          <a:xfrm>
            <a:off x="0" y="-5562"/>
            <a:ext cx="9144000" cy="68635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5604" name="Прямоугольник 5"/>
          <p:cNvSpPr>
            <a:spLocks noChangeArrowheads="1"/>
          </p:cNvSpPr>
          <p:nvPr/>
        </p:nvSpPr>
        <p:spPr bwMode="auto">
          <a:xfrm>
            <a:off x="251520" y="1844675"/>
            <a:ext cx="1728787" cy="457200"/>
          </a:xfrm>
          <a:prstGeom prst="rect">
            <a:avLst/>
          </a:prstGeom>
          <a:noFill/>
          <a:ln w="9525">
            <a:noFill/>
            <a:miter lim="800000"/>
            <a:headEnd/>
            <a:tailEnd/>
          </a:ln>
        </p:spPr>
        <p:txBody>
          <a:bodyPr>
            <a:spAutoFit/>
          </a:bodyPr>
          <a:lstStyle/>
          <a:p>
            <a:pPr algn="ctr"/>
            <a:endParaRPr lang="ru-RU" sz="2400" dirty="0">
              <a:latin typeface="Calibri" pitchFamily="34" charset="0"/>
            </a:endParaRPr>
          </a:p>
        </p:txBody>
      </p:sp>
      <p:sp>
        <p:nvSpPr>
          <p:cNvPr id="1026" name="WordArt 2"/>
          <p:cNvSpPr>
            <a:spLocks noChangeArrowheads="1" noChangeShapeType="1" noTextEdit="1"/>
          </p:cNvSpPr>
          <p:nvPr/>
        </p:nvSpPr>
        <p:spPr bwMode="auto">
          <a:xfrm>
            <a:off x="539552" y="3284984"/>
            <a:ext cx="8208912" cy="747390"/>
          </a:xfrm>
          <a:prstGeom prst="rect">
            <a:avLst/>
          </a:prstGeom>
        </p:spPr>
        <p:txBody>
          <a:bodyPr wrap="none" fromWordArt="1">
            <a:prstTxWarp prst="textPlain">
              <a:avLst>
                <a:gd name="adj" fmla="val 50000"/>
              </a:avLst>
            </a:prstTxWarp>
          </a:bodyPr>
          <a:lstStyle/>
          <a:p>
            <a:pPr algn="ctr" rtl="0"/>
            <a:r>
              <a:rPr lang="ru-RU" sz="6000" b="1"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"ПРОЕКТНАЯ ДЕЯТЕЛЬНОСТЬ В ДОУ"</a:t>
            </a:r>
            <a:endParaRPr lang="ru-RU" sz="6000" b="1" kern="10" spc="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endParaRPr>
          </a:p>
        </p:txBody>
      </p:sp>
      <p:sp>
        <p:nvSpPr>
          <p:cNvPr id="10" name="Прямоугольник 9"/>
          <p:cNvSpPr/>
          <p:nvPr/>
        </p:nvSpPr>
        <p:spPr>
          <a:xfrm>
            <a:off x="-73663" y="1844824"/>
            <a:ext cx="9291326" cy="144655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onotype Corsiva" pitchFamily="66" charset="0"/>
              </a:rPr>
              <a:t>ТЕМА  ПЕДАГОГИЧЕСКОГО  </a:t>
            </a:r>
          </a:p>
          <a:p>
            <a:pPr algn="ctr"/>
            <a:r>
              <a:rPr lang="ru-RU" sz="4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onotype Corsiva" pitchFamily="66" charset="0"/>
              </a:rPr>
              <a:t> ОПЫТА :</a:t>
            </a:r>
            <a:endParaRPr lang="ru-RU" sz="4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ustDataLst>
      <p:tags r:id="rId1"/>
    </p:custDataLst>
    <p:extLst>
      <p:ext uri="{BB962C8B-B14F-4D97-AF65-F5344CB8AC3E}">
        <p14:creationId xmlns:p14="http://schemas.microsoft.com/office/powerpoint/2010/main" val="1483265911"/>
      </p:ext>
    </p:extLst>
  </p:cSld>
  <p:clrMapOvr>
    <a:masterClrMapping/>
  </p:clrMapOvr>
  <mc:AlternateContent xmlns:mc="http://schemas.openxmlformats.org/markup-compatibility/2006" xmlns:p14="http://schemas.microsoft.com/office/powerpoint/2010/main">
    <mc:Choice Requires="p14">
      <p:transition spd="slow" p14:dur="2500" advTm="16329">
        <p:checker/>
      </p:transition>
    </mc:Choice>
    <mc:Fallback xmlns="">
      <p:transition spd="slow" advTm="16329">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ppt_x</p:attrName>
                                        </p:attrNameLst>
                                      </p:cBhvr>
                                      <p:tavLst>
                                        <p:tav tm="0">
                                          <p:val>
                                            <p:strVal val="#ppt_x-.2"/>
                                          </p:val>
                                        </p:tav>
                                        <p:tav tm="100000">
                                          <p:val>
                                            <p:strVal val="#ppt_x"/>
                                          </p:val>
                                        </p:tav>
                                      </p:tavLst>
                                    </p:anim>
                                    <p:anim calcmode="lin" valueType="num">
                                      <p:cBhvr>
                                        <p:cTn id="8"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iterate type="lt">
                                    <p:tmPct val="10000"/>
                                  </p:iterate>
                                  <p:childTnLst>
                                    <p:set>
                                      <p:cBhvr>
                                        <p:cTn id="13" dur="1" fill="hold">
                                          <p:stCondLst>
                                            <p:cond delay="0"/>
                                          </p:stCondLst>
                                        </p:cTn>
                                        <p:tgtEl>
                                          <p:spTgt spid="1026"/>
                                        </p:tgtEl>
                                        <p:attrNameLst>
                                          <p:attrName>style.visibility</p:attrName>
                                        </p:attrNameLst>
                                      </p:cBhvr>
                                      <p:to>
                                        <p:strVal val="visible"/>
                                      </p:to>
                                    </p:set>
                                    <p:animEffect transition="in" filter="fade">
                                      <p:cBhvr>
                                        <p:cTn id="14" dur="2000"/>
                                        <p:tgtEl>
                                          <p:spTgt spid="1026"/>
                                        </p:tgtEl>
                                      </p:cBhvr>
                                    </p:animEffect>
                                    <p:anim calcmode="lin" valueType="num">
                                      <p:cBhvr>
                                        <p:cTn id="15" dur="2000" fill="hold"/>
                                        <p:tgtEl>
                                          <p:spTgt spid="1026"/>
                                        </p:tgtEl>
                                        <p:attrNameLst>
                                          <p:attrName>ppt_w</p:attrName>
                                        </p:attrNameLst>
                                      </p:cBhvr>
                                      <p:tavLst>
                                        <p:tav tm="0" fmla="#ppt_w*sin(2.5*pi*$)">
                                          <p:val>
                                            <p:fltVal val="0"/>
                                          </p:val>
                                        </p:tav>
                                        <p:tav tm="100000">
                                          <p:val>
                                            <p:fltVal val="1"/>
                                          </p:val>
                                        </p:tav>
                                      </p:tavLst>
                                    </p:anim>
                                    <p:anim calcmode="lin" valueType="num">
                                      <p:cBhvr>
                                        <p:cTn id="16" dur="2000" fill="hold"/>
                                        <p:tgtEl>
                                          <p:spTgt spid="1026"/>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2000"/>
                                        <p:tgtEl>
                                          <p:spTgt spid="3"/>
                                        </p:tgtEl>
                                      </p:cBhvr>
                                    </p:animEffect>
                                    <p:anim calcmode="lin" valueType="num">
                                      <p:cBhvr>
                                        <p:cTn id="22" dur="2000" fill="hold"/>
                                        <p:tgtEl>
                                          <p:spTgt spid="3"/>
                                        </p:tgtEl>
                                        <p:attrNameLst>
                                          <p:attrName>ppt_w</p:attrName>
                                        </p:attrNameLst>
                                      </p:cBhvr>
                                      <p:tavLst>
                                        <p:tav tm="0" fmla="#ppt_w*sin(2.5*pi*$)">
                                          <p:val>
                                            <p:fltVal val="0"/>
                                          </p:val>
                                        </p:tav>
                                        <p:tav tm="100000">
                                          <p:val>
                                            <p:fltVal val="1"/>
                                          </p:val>
                                        </p:tav>
                                      </p:tavLst>
                                    </p:anim>
                                    <p:anim calcmode="lin" valueType="num">
                                      <p:cBhvr>
                                        <p:cTn id="23"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p:cNvSpPr>
          <p:nvPr>
            <p:ph type="title"/>
          </p:nvPr>
        </p:nvSpPr>
        <p:spPr/>
        <p:txBody>
          <a:bodyPr/>
          <a:lstStyle/>
          <a:p>
            <a:pPr eaLnBrk="1" hangingPunct="1"/>
            <a:endParaRPr lang="ru-RU" dirty="0" smtClean="0"/>
          </a:p>
        </p:txBody>
      </p:sp>
      <p:sp>
        <p:nvSpPr>
          <p:cNvPr id="15362" name="Rectangle 3"/>
          <p:cNvSpPr>
            <a:spLocks noGrp="1"/>
          </p:cNvSpPr>
          <p:nvPr>
            <p:ph idx="1"/>
          </p:nvPr>
        </p:nvSpPr>
        <p:spPr/>
        <p:txBody>
          <a:bodyPr/>
          <a:lstStyle/>
          <a:p>
            <a:pPr eaLnBrk="1" hangingPunct="1"/>
            <a:endParaRPr lang="ru-RU" dirty="0" smtClean="0"/>
          </a:p>
        </p:txBody>
      </p:sp>
      <p:pic>
        <p:nvPicPr>
          <p:cNvPr id="15363" name="Picture 4" descr="шаблон 2 титульник"/>
          <p:cNvPicPr>
            <a:picLocks noChangeAspect="1" noChangeArrowheads="1"/>
          </p:cNvPicPr>
          <p:nvPr/>
        </p:nvPicPr>
        <p:blipFill>
          <a:blip r:embed="rId3" cstate="screen"/>
          <a:srcRect/>
          <a:stretch>
            <a:fillRect/>
          </a:stretch>
        </p:blipFill>
        <p:spPr bwMode="auto">
          <a:xfrm>
            <a:off x="8816" y="0"/>
            <a:ext cx="9144000" cy="6858000"/>
          </a:xfrm>
          <a:prstGeom prst="rect">
            <a:avLst/>
          </a:prstGeom>
          <a:noFill/>
          <a:ln w="9525">
            <a:noFill/>
            <a:miter lim="800000"/>
            <a:headEnd/>
            <a:tailEnd/>
          </a:ln>
        </p:spPr>
      </p:pic>
      <p:sp>
        <p:nvSpPr>
          <p:cNvPr id="6" name="Прямоугольник 5"/>
          <p:cNvSpPr/>
          <p:nvPr/>
        </p:nvSpPr>
        <p:spPr>
          <a:xfrm>
            <a:off x="1331640" y="3068960"/>
            <a:ext cx="8136904" cy="800219"/>
          </a:xfrm>
          <a:prstGeom prst="rect">
            <a:avLst/>
          </a:prstGeom>
        </p:spPr>
        <p:txBody>
          <a:bodyPr wrap="square">
            <a:spAutoFit/>
          </a:bodyPr>
          <a:lstStyle/>
          <a:p>
            <a:r>
              <a:rPr lang="ru-RU" sz="3200" b="1" dirty="0" smtClean="0">
                <a:ln w="1905"/>
                <a:solidFill>
                  <a:srgbClr val="C00000"/>
                </a:solidFill>
                <a:effectLst>
                  <a:innerShdw blurRad="69850" dist="43180" dir="5400000">
                    <a:srgbClr val="000000">
                      <a:alpha val="65000"/>
                    </a:srgbClr>
                  </a:innerShdw>
                </a:effectLst>
                <a:latin typeface="Times New Roman" pitchFamily="18" charset="0"/>
                <a:cs typeface="Times New Roman" pitchFamily="18" charset="0"/>
              </a:rPr>
              <a:t> ПРОЕКТ-это « Модель трёх вопросов»</a:t>
            </a:r>
          </a:p>
          <a:p>
            <a:r>
              <a:rPr lang="ru-RU" sz="1400" b="1" dirty="0" smtClean="0">
                <a:ln w="1905"/>
                <a:solidFill>
                  <a:srgbClr val="C00000"/>
                </a:solidFill>
                <a:effectLst>
                  <a:innerShdw blurRad="69850" dist="43180" dir="5400000">
                    <a:srgbClr val="000000">
                      <a:alpha val="65000"/>
                    </a:srgbClr>
                  </a:innerShdw>
                </a:effectLst>
                <a:latin typeface="Times New Roman" pitchFamily="18" charset="0"/>
                <a:cs typeface="Times New Roman" pitchFamily="18" charset="0"/>
              </a:rPr>
              <a:t>                      (на примере  проекта «ОТКУДА БЕРУТСЯ МЫЛЬНЫЕ ПУЗЫРИ»)</a:t>
            </a:r>
            <a:endParaRPr lang="ru-RU" sz="1400" dirty="0"/>
          </a:p>
        </p:txBody>
      </p:sp>
      <p:pic>
        <p:nvPicPr>
          <p:cNvPr id="8" name="Picture 2" descr="http://bms.24open.ru/images/6f5464f09233bc2aee4358e13e4220df"/>
          <p:cNvPicPr>
            <a:picLocks noChangeAspect="1" noChangeArrowheads="1"/>
          </p:cNvPicPr>
          <p:nvPr/>
        </p:nvPicPr>
        <p:blipFill>
          <a:blip r:embed="rId4" cstate="screen"/>
          <a:srcRect/>
          <a:stretch>
            <a:fillRect/>
          </a:stretch>
        </p:blipFill>
        <p:spPr bwMode="auto">
          <a:xfrm>
            <a:off x="6444208" y="188640"/>
            <a:ext cx="2304256" cy="2304256"/>
          </a:xfrm>
          <a:prstGeom prst="ellipse">
            <a:avLst/>
          </a:prstGeom>
          <a:ln>
            <a:noFill/>
          </a:ln>
          <a:effectLst>
            <a:softEdge rad="112500"/>
          </a:effectLst>
        </p:spPr>
      </p:pic>
      <p:pic>
        <p:nvPicPr>
          <p:cNvPr id="16386" name="Picture 2" descr="https://crescerecreattivamente.files.wordpress.com/2013/11/hand-holding-a-soap-bubble.jpg"/>
          <p:cNvPicPr>
            <a:picLocks noChangeAspect="1" noChangeArrowheads="1"/>
          </p:cNvPicPr>
          <p:nvPr/>
        </p:nvPicPr>
        <p:blipFill>
          <a:blip r:embed="rId5" cstate="screen"/>
          <a:srcRect/>
          <a:stretch>
            <a:fillRect/>
          </a:stretch>
        </p:blipFill>
        <p:spPr bwMode="auto">
          <a:xfrm>
            <a:off x="7380312" y="3861048"/>
            <a:ext cx="1440160" cy="1080120"/>
          </a:xfrm>
          <a:prstGeom prst="rect">
            <a:avLst/>
          </a:prstGeom>
          <a:ln>
            <a:noFill/>
          </a:ln>
          <a:effectLst>
            <a:softEdge rad="112500"/>
          </a:effectLst>
        </p:spPr>
      </p:pic>
      <p:sp>
        <p:nvSpPr>
          <p:cNvPr id="11" name="Прямоугольник 10"/>
          <p:cNvSpPr/>
          <p:nvPr/>
        </p:nvSpPr>
        <p:spPr>
          <a:xfrm>
            <a:off x="2339752" y="3717032"/>
            <a:ext cx="3807774" cy="461665"/>
          </a:xfrm>
          <a:prstGeom prst="rect">
            <a:avLst/>
          </a:prstGeom>
          <a:noFill/>
        </p:spPr>
        <p:txBody>
          <a:bodyPr wrap="square" lIns="91440" tIns="45720" rIns="91440" bIns="45720">
            <a:spAutoFit/>
          </a:bodyPr>
          <a:lstStyle/>
          <a:p>
            <a:pPr algn="ctr"/>
            <a:r>
              <a:rPr lang="ru-RU" sz="2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1</a:t>
            </a:r>
            <a:r>
              <a:rPr lang="ru-RU" sz="2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ЧТО МЫ ЗНАЕМ О…?</a:t>
            </a:r>
            <a:endParaRPr lang="ru-RU" sz="2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2" name="TextBox 11"/>
          <p:cNvSpPr txBox="1"/>
          <p:nvPr/>
        </p:nvSpPr>
        <p:spPr>
          <a:xfrm>
            <a:off x="1475656" y="4005064"/>
            <a:ext cx="5832648" cy="800219"/>
          </a:xfrm>
          <a:prstGeom prst="rect">
            <a:avLst/>
          </a:prstGeom>
          <a:noFill/>
        </p:spPr>
        <p:txBody>
          <a:bodyPr wrap="square" rtlCol="0">
            <a:spAutoFit/>
          </a:bodyPr>
          <a:lstStyle/>
          <a:p>
            <a:pPr>
              <a:buFont typeface="Wingdings" pitchFamily="2" charset="2"/>
              <a:buChar char="v"/>
            </a:pPr>
            <a:r>
              <a:rPr lang="ru-RU" dirty="0" smtClean="0"/>
              <a:t> </a:t>
            </a:r>
            <a:r>
              <a:rPr lang="ru-RU" sz="1400" b="1" i="1" dirty="0" smtClean="0"/>
              <a:t>Они цветные могут быть (Кирилл)</a:t>
            </a:r>
          </a:p>
          <a:p>
            <a:pPr>
              <a:buFont typeface="Wingdings" pitchFamily="2" charset="2"/>
              <a:buChar char="v"/>
            </a:pPr>
            <a:r>
              <a:rPr lang="ru-RU" sz="1400" b="1" i="1" dirty="0" smtClean="0"/>
              <a:t>  Пузыри  летают (Настя)</a:t>
            </a:r>
          </a:p>
          <a:p>
            <a:pPr>
              <a:buFont typeface="Wingdings" pitchFamily="2" charset="2"/>
              <a:buChar char="v"/>
            </a:pPr>
            <a:r>
              <a:rPr lang="ru-RU" sz="1400" b="1" i="1" dirty="0" smtClean="0"/>
              <a:t>  Их делают из мыла (Маша)</a:t>
            </a:r>
            <a:endParaRPr lang="ru-RU" sz="1400" b="1" i="1" dirty="0"/>
          </a:p>
        </p:txBody>
      </p:sp>
      <p:sp>
        <p:nvSpPr>
          <p:cNvPr id="14" name="Прямоугольник 13"/>
          <p:cNvSpPr/>
          <p:nvPr/>
        </p:nvSpPr>
        <p:spPr>
          <a:xfrm>
            <a:off x="1475656" y="4725144"/>
            <a:ext cx="3770391" cy="400110"/>
          </a:xfrm>
          <a:prstGeom prst="rect">
            <a:avLst/>
          </a:prstGeom>
          <a:noFill/>
        </p:spPr>
        <p:txBody>
          <a:bodyPr wrap="square" lIns="91440" tIns="45720" rIns="91440" bIns="45720">
            <a:spAutoFit/>
          </a:bodyPr>
          <a:lstStyle/>
          <a:p>
            <a:pPr algn="ctr"/>
            <a:r>
              <a:rPr lang="ru-RU" sz="2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2. ЧТО МЫ ХОТИМ УЗНАТЬ?</a:t>
            </a:r>
            <a:endParaRPr lang="ru-RU" sz="2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5" name="TextBox 14"/>
          <p:cNvSpPr txBox="1"/>
          <p:nvPr/>
        </p:nvSpPr>
        <p:spPr>
          <a:xfrm>
            <a:off x="1403648" y="5013176"/>
            <a:ext cx="4176464" cy="738664"/>
          </a:xfrm>
          <a:prstGeom prst="rect">
            <a:avLst/>
          </a:prstGeom>
          <a:noFill/>
        </p:spPr>
        <p:txBody>
          <a:bodyPr wrap="square" rtlCol="0">
            <a:spAutoFit/>
          </a:bodyPr>
          <a:lstStyle/>
          <a:p>
            <a:pPr>
              <a:buFont typeface="Wingdings" pitchFamily="2" charset="2"/>
              <a:buChar char="v"/>
            </a:pPr>
            <a:r>
              <a:rPr lang="ru-RU" sz="1400" b="1" i="1" dirty="0" smtClean="0"/>
              <a:t> Кто придумал пузыри?(</a:t>
            </a:r>
            <a:r>
              <a:rPr lang="ru-RU" sz="1400" b="1" i="1" dirty="0" err="1" smtClean="0"/>
              <a:t>Есия</a:t>
            </a:r>
            <a:r>
              <a:rPr lang="ru-RU" sz="1400" b="1" i="1" dirty="0" smtClean="0"/>
              <a:t>)</a:t>
            </a:r>
          </a:p>
          <a:p>
            <a:pPr>
              <a:buFont typeface="Wingdings" pitchFamily="2" charset="2"/>
              <a:buChar char="v"/>
            </a:pPr>
            <a:r>
              <a:rPr lang="ru-RU" sz="1400" b="1" i="1" dirty="0" smtClean="0"/>
              <a:t> Что можно делать с пузырями?(Федя)</a:t>
            </a:r>
          </a:p>
          <a:p>
            <a:pPr>
              <a:buFont typeface="Wingdings" pitchFamily="2" charset="2"/>
              <a:buChar char="v"/>
            </a:pPr>
            <a:r>
              <a:rPr lang="ru-RU" sz="1400" b="1" i="1" dirty="0" smtClean="0"/>
              <a:t> Зачем они нужны?(Вова)</a:t>
            </a:r>
            <a:endParaRPr lang="ru-RU" sz="1400" b="1" i="1" dirty="0"/>
          </a:p>
        </p:txBody>
      </p:sp>
      <p:sp>
        <p:nvSpPr>
          <p:cNvPr id="16" name="TextBox 15"/>
          <p:cNvSpPr txBox="1"/>
          <p:nvPr/>
        </p:nvSpPr>
        <p:spPr>
          <a:xfrm>
            <a:off x="5364088" y="5157192"/>
            <a:ext cx="3096344" cy="369332"/>
          </a:xfrm>
          <a:prstGeom prst="rect">
            <a:avLst/>
          </a:prstGeom>
          <a:noFill/>
        </p:spPr>
        <p:txBody>
          <a:bodyPr wrap="square" rtlCol="0">
            <a:spAutoFit/>
          </a:bodyPr>
          <a:lstStyle/>
          <a:p>
            <a:endParaRPr lang="ru-RU" dirty="0"/>
          </a:p>
        </p:txBody>
      </p:sp>
      <p:sp>
        <p:nvSpPr>
          <p:cNvPr id="17" name="Прямоугольник 16"/>
          <p:cNvSpPr/>
          <p:nvPr/>
        </p:nvSpPr>
        <p:spPr>
          <a:xfrm>
            <a:off x="4716016" y="4869160"/>
            <a:ext cx="4030253" cy="707886"/>
          </a:xfrm>
          <a:prstGeom prst="rect">
            <a:avLst/>
          </a:prstGeom>
          <a:noFill/>
        </p:spPr>
        <p:txBody>
          <a:bodyPr wrap="square" lIns="91440" tIns="45720" rIns="91440" bIns="45720">
            <a:spAutoFit/>
          </a:bodyPr>
          <a:lstStyle/>
          <a:p>
            <a:pPr algn="ctr"/>
            <a:r>
              <a:rPr lang="ru-RU" sz="20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3. ЧТО НУЖНО СДЕЛАТЬ, </a:t>
            </a:r>
          </a:p>
          <a:p>
            <a:pPr algn="ctr"/>
            <a:r>
              <a:rPr lang="ru-RU" sz="20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ЧТОБЫ УЗНАТЬ?</a:t>
            </a:r>
            <a:endParaRPr lang="ru-RU" sz="2000" b="1" i="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8" name="TextBox 17"/>
          <p:cNvSpPr txBox="1"/>
          <p:nvPr/>
        </p:nvSpPr>
        <p:spPr>
          <a:xfrm>
            <a:off x="5148064" y="5445224"/>
            <a:ext cx="3744416" cy="738664"/>
          </a:xfrm>
          <a:prstGeom prst="rect">
            <a:avLst/>
          </a:prstGeom>
          <a:noFill/>
        </p:spPr>
        <p:txBody>
          <a:bodyPr wrap="square" rtlCol="0">
            <a:spAutoFit/>
          </a:bodyPr>
          <a:lstStyle/>
          <a:p>
            <a:pPr>
              <a:buFont typeface="Wingdings" pitchFamily="2" charset="2"/>
              <a:buChar char="v"/>
            </a:pPr>
            <a:r>
              <a:rPr lang="ru-RU" sz="1400" b="1" i="1" dirty="0" smtClean="0"/>
              <a:t> Читать умные книги (Маша)</a:t>
            </a:r>
          </a:p>
          <a:p>
            <a:pPr>
              <a:buFont typeface="Wingdings" pitchFamily="2" charset="2"/>
              <a:buChar char="v"/>
            </a:pPr>
            <a:r>
              <a:rPr lang="ru-RU" sz="1400" b="1" i="1" dirty="0" smtClean="0"/>
              <a:t> Можно спросить у взрослых(Даша)</a:t>
            </a:r>
          </a:p>
          <a:p>
            <a:pPr>
              <a:buFont typeface="Wingdings" pitchFamily="2" charset="2"/>
              <a:buChar char="v"/>
            </a:pPr>
            <a:r>
              <a:rPr lang="ru-RU" sz="1400" b="1" i="1" dirty="0" smtClean="0"/>
              <a:t>  Сами подумаем и придумаем (Миша)</a:t>
            </a:r>
          </a:p>
        </p:txBody>
      </p:sp>
    </p:spTree>
    <p:custDataLst>
      <p:tags r:id="rId1"/>
    </p:custDataLst>
  </p:cSld>
  <p:clrMapOvr>
    <a:masterClrMapping/>
  </p:clrMapOvr>
  <p:transition spd="slow" advClick="0" advTm="13954">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800" decel="100000"/>
                                        <p:tgtEl>
                                          <p:spTgt spid="11"/>
                                        </p:tgtEl>
                                      </p:cBhvr>
                                    </p:animEffect>
                                    <p:anim calcmode="lin" valueType="num">
                                      <p:cBhvr>
                                        <p:cTn id="13" dur="800" decel="100000" fill="hold"/>
                                        <p:tgtEl>
                                          <p:spTgt spid="11"/>
                                        </p:tgtEl>
                                        <p:attrNameLst>
                                          <p:attrName>style.rotation</p:attrName>
                                        </p:attrNameLst>
                                      </p:cBhvr>
                                      <p:tavLst>
                                        <p:tav tm="0">
                                          <p:val>
                                            <p:fltVal val="-90"/>
                                          </p:val>
                                        </p:tav>
                                        <p:tav tm="100000">
                                          <p:val>
                                            <p:fltVal val="0"/>
                                          </p:val>
                                        </p:tav>
                                      </p:tavLst>
                                    </p:anim>
                                    <p:anim calcmode="lin" valueType="num">
                                      <p:cBhvr>
                                        <p:cTn id="14" dur="800" decel="100000" fill="hold"/>
                                        <p:tgtEl>
                                          <p:spTgt spid="11"/>
                                        </p:tgtEl>
                                        <p:attrNameLst>
                                          <p:attrName>ppt_x</p:attrName>
                                        </p:attrNameLst>
                                      </p:cBhvr>
                                      <p:tavLst>
                                        <p:tav tm="0">
                                          <p:val>
                                            <p:strVal val="#ppt_x+0.4"/>
                                          </p:val>
                                        </p:tav>
                                        <p:tav tm="100000">
                                          <p:val>
                                            <p:strVal val="#ppt_x-0.05"/>
                                          </p:val>
                                        </p:tav>
                                      </p:tavLst>
                                    </p:anim>
                                    <p:anim calcmode="lin" valueType="num">
                                      <p:cBhvr>
                                        <p:cTn id="15" dur="800" decel="100000" fill="hold"/>
                                        <p:tgtEl>
                                          <p:spTgt spid="11"/>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9" presetClass="entr" presetSubtype="0" accel="10000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ppt_h</p:attrName>
                                        </p:attrNameLst>
                                      </p:cBhvr>
                                      <p:tavLst>
                                        <p:tav tm="0">
                                          <p:val>
                                            <p:strVal val="#ppt_h/20"/>
                                          </p:val>
                                        </p:tav>
                                        <p:tav tm="50000">
                                          <p:val>
                                            <p:strVal val="#ppt_h/20"/>
                                          </p:val>
                                        </p:tav>
                                        <p:tav tm="100000">
                                          <p:val>
                                            <p:strVal val="#ppt_h"/>
                                          </p:val>
                                        </p:tav>
                                      </p:tavLst>
                                    </p:anim>
                                    <p:anim calcmode="lin" valueType="num">
                                      <p:cBhvr>
                                        <p:cTn id="23" dur="500" fill="hold"/>
                                        <p:tgtEl>
                                          <p:spTgt spid="12"/>
                                        </p:tgtEl>
                                        <p:attrNameLst>
                                          <p:attrName>ppt_w</p:attrName>
                                        </p:attrNameLst>
                                      </p:cBhvr>
                                      <p:tavLst>
                                        <p:tav tm="0">
                                          <p:val>
                                            <p:strVal val="#ppt_w+.3"/>
                                          </p:val>
                                        </p:tav>
                                        <p:tav tm="50000">
                                          <p:val>
                                            <p:strVal val="#ppt_w+.3"/>
                                          </p:val>
                                        </p:tav>
                                        <p:tav tm="100000">
                                          <p:val>
                                            <p:strVal val="#ppt_w"/>
                                          </p:val>
                                        </p:tav>
                                      </p:tavLst>
                                    </p:anim>
                                    <p:anim calcmode="lin" valueType="num">
                                      <p:cBhvr>
                                        <p:cTn id="24" dur="500" fill="hold"/>
                                        <p:tgtEl>
                                          <p:spTgt spid="12"/>
                                        </p:tgtEl>
                                        <p:attrNameLst>
                                          <p:attrName>ppt_x</p:attrName>
                                        </p:attrNameLst>
                                      </p:cBhvr>
                                      <p:tavLst>
                                        <p:tav tm="0">
                                          <p:val>
                                            <p:strVal val="#ppt_x-.3"/>
                                          </p:val>
                                        </p:tav>
                                        <p:tav tm="50000">
                                          <p:val>
                                            <p:strVal val="#ppt_x"/>
                                          </p:val>
                                        </p:tav>
                                        <p:tav tm="100000">
                                          <p:val>
                                            <p:strVal val="#ppt_x"/>
                                          </p:val>
                                        </p:tav>
                                      </p:tavLst>
                                    </p:anim>
                                    <p:anim calcmode="lin" valueType="num">
                                      <p:cBhvr>
                                        <p:cTn id="25"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0"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800" decel="100000"/>
                                        <p:tgtEl>
                                          <p:spTgt spid="14"/>
                                        </p:tgtEl>
                                      </p:cBhvr>
                                    </p:animEffect>
                                    <p:anim calcmode="lin" valueType="num">
                                      <p:cBhvr>
                                        <p:cTn id="31" dur="800" decel="100000" fill="hold"/>
                                        <p:tgtEl>
                                          <p:spTgt spid="14"/>
                                        </p:tgtEl>
                                        <p:attrNameLst>
                                          <p:attrName>style.rotation</p:attrName>
                                        </p:attrNameLst>
                                      </p:cBhvr>
                                      <p:tavLst>
                                        <p:tav tm="0">
                                          <p:val>
                                            <p:fltVal val="-90"/>
                                          </p:val>
                                        </p:tav>
                                        <p:tav tm="100000">
                                          <p:val>
                                            <p:fltVal val="0"/>
                                          </p:val>
                                        </p:tav>
                                      </p:tavLst>
                                    </p:anim>
                                    <p:anim calcmode="lin" valueType="num">
                                      <p:cBhvr>
                                        <p:cTn id="32" dur="800" decel="100000" fill="hold"/>
                                        <p:tgtEl>
                                          <p:spTgt spid="14"/>
                                        </p:tgtEl>
                                        <p:attrNameLst>
                                          <p:attrName>ppt_x</p:attrName>
                                        </p:attrNameLst>
                                      </p:cBhvr>
                                      <p:tavLst>
                                        <p:tav tm="0">
                                          <p:val>
                                            <p:strVal val="#ppt_x+0.4"/>
                                          </p:val>
                                        </p:tav>
                                        <p:tav tm="100000">
                                          <p:val>
                                            <p:strVal val="#ppt_x-0.05"/>
                                          </p:val>
                                        </p:tav>
                                      </p:tavLst>
                                    </p:anim>
                                    <p:anim calcmode="lin" valueType="num">
                                      <p:cBhvr>
                                        <p:cTn id="33" dur="800" decel="100000" fill="hold"/>
                                        <p:tgtEl>
                                          <p:spTgt spid="14"/>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9" presetClass="entr" presetSubtype="0" accel="100000"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ppt_h</p:attrName>
                                        </p:attrNameLst>
                                      </p:cBhvr>
                                      <p:tavLst>
                                        <p:tav tm="0">
                                          <p:val>
                                            <p:strVal val="#ppt_h/20"/>
                                          </p:val>
                                        </p:tav>
                                        <p:tav tm="50000">
                                          <p:val>
                                            <p:strVal val="#ppt_h/20"/>
                                          </p:val>
                                        </p:tav>
                                        <p:tav tm="100000">
                                          <p:val>
                                            <p:strVal val="#ppt_h"/>
                                          </p:val>
                                        </p:tav>
                                      </p:tavLst>
                                    </p:anim>
                                    <p:anim calcmode="lin" valueType="num">
                                      <p:cBhvr>
                                        <p:cTn id="41" dur="500" fill="hold"/>
                                        <p:tgtEl>
                                          <p:spTgt spid="15"/>
                                        </p:tgtEl>
                                        <p:attrNameLst>
                                          <p:attrName>ppt_w</p:attrName>
                                        </p:attrNameLst>
                                      </p:cBhvr>
                                      <p:tavLst>
                                        <p:tav tm="0">
                                          <p:val>
                                            <p:strVal val="#ppt_w+.3"/>
                                          </p:val>
                                        </p:tav>
                                        <p:tav tm="50000">
                                          <p:val>
                                            <p:strVal val="#ppt_w+.3"/>
                                          </p:val>
                                        </p:tav>
                                        <p:tav tm="100000">
                                          <p:val>
                                            <p:strVal val="#ppt_w"/>
                                          </p:val>
                                        </p:tav>
                                      </p:tavLst>
                                    </p:anim>
                                    <p:anim calcmode="lin" valueType="num">
                                      <p:cBhvr>
                                        <p:cTn id="42" dur="500" fill="hold"/>
                                        <p:tgtEl>
                                          <p:spTgt spid="15"/>
                                        </p:tgtEl>
                                        <p:attrNameLst>
                                          <p:attrName>ppt_x</p:attrName>
                                        </p:attrNameLst>
                                      </p:cBhvr>
                                      <p:tavLst>
                                        <p:tav tm="0">
                                          <p:val>
                                            <p:strVal val="#ppt_x-.3"/>
                                          </p:val>
                                        </p:tav>
                                        <p:tav tm="50000">
                                          <p:val>
                                            <p:strVal val="#ppt_x"/>
                                          </p:val>
                                        </p:tav>
                                        <p:tav tm="100000">
                                          <p:val>
                                            <p:strVal val="#ppt_x"/>
                                          </p:val>
                                        </p:tav>
                                      </p:tavLst>
                                    </p:anim>
                                    <p:anim calcmode="lin" valueType="num">
                                      <p:cBhvr>
                                        <p:cTn id="43"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30" presetClass="entr" presetSubtype="0" fill="hold" grpId="0" nodeType="click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800" decel="100000"/>
                                        <p:tgtEl>
                                          <p:spTgt spid="17"/>
                                        </p:tgtEl>
                                      </p:cBhvr>
                                    </p:animEffect>
                                    <p:anim calcmode="lin" valueType="num">
                                      <p:cBhvr>
                                        <p:cTn id="49" dur="800" decel="100000" fill="hold"/>
                                        <p:tgtEl>
                                          <p:spTgt spid="17"/>
                                        </p:tgtEl>
                                        <p:attrNameLst>
                                          <p:attrName>style.rotation</p:attrName>
                                        </p:attrNameLst>
                                      </p:cBhvr>
                                      <p:tavLst>
                                        <p:tav tm="0">
                                          <p:val>
                                            <p:fltVal val="-90"/>
                                          </p:val>
                                        </p:tav>
                                        <p:tav tm="100000">
                                          <p:val>
                                            <p:fltVal val="0"/>
                                          </p:val>
                                        </p:tav>
                                      </p:tavLst>
                                    </p:anim>
                                    <p:anim calcmode="lin" valueType="num">
                                      <p:cBhvr>
                                        <p:cTn id="50" dur="800" decel="100000" fill="hold"/>
                                        <p:tgtEl>
                                          <p:spTgt spid="17"/>
                                        </p:tgtEl>
                                        <p:attrNameLst>
                                          <p:attrName>ppt_x</p:attrName>
                                        </p:attrNameLst>
                                      </p:cBhvr>
                                      <p:tavLst>
                                        <p:tav tm="0">
                                          <p:val>
                                            <p:strVal val="#ppt_x+0.4"/>
                                          </p:val>
                                        </p:tav>
                                        <p:tav tm="100000">
                                          <p:val>
                                            <p:strVal val="#ppt_x-0.05"/>
                                          </p:val>
                                        </p:tav>
                                      </p:tavLst>
                                    </p:anim>
                                    <p:anim calcmode="lin" valueType="num">
                                      <p:cBhvr>
                                        <p:cTn id="51" dur="800" decel="100000" fill="hold"/>
                                        <p:tgtEl>
                                          <p:spTgt spid="17"/>
                                        </p:tgtEl>
                                        <p:attrNameLst>
                                          <p:attrName>ppt_y</p:attrName>
                                        </p:attrNameLst>
                                      </p:cBhvr>
                                      <p:tavLst>
                                        <p:tav tm="0">
                                          <p:val>
                                            <p:strVal val="#ppt_y-0.4"/>
                                          </p:val>
                                        </p:tav>
                                        <p:tav tm="100000">
                                          <p:val>
                                            <p:strVal val="#ppt_y+0.1"/>
                                          </p:val>
                                        </p:tav>
                                      </p:tavLst>
                                    </p:anim>
                                    <p:anim calcmode="lin" valueType="num">
                                      <p:cBhvr>
                                        <p:cTn id="52"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53"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39" presetClass="entr" presetSubtype="0" accel="100000" fill="hold" grpId="0" nodeType="click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500" fill="hold"/>
                                        <p:tgtEl>
                                          <p:spTgt spid="18"/>
                                        </p:tgtEl>
                                        <p:attrNameLst>
                                          <p:attrName>ppt_h</p:attrName>
                                        </p:attrNameLst>
                                      </p:cBhvr>
                                      <p:tavLst>
                                        <p:tav tm="0">
                                          <p:val>
                                            <p:strVal val="#ppt_h/20"/>
                                          </p:val>
                                        </p:tav>
                                        <p:tav tm="50000">
                                          <p:val>
                                            <p:strVal val="#ppt_h/20"/>
                                          </p:val>
                                        </p:tav>
                                        <p:tav tm="100000">
                                          <p:val>
                                            <p:strVal val="#ppt_h"/>
                                          </p:val>
                                        </p:tav>
                                      </p:tavLst>
                                    </p:anim>
                                    <p:anim calcmode="lin" valueType="num">
                                      <p:cBhvr>
                                        <p:cTn id="59" dur="500" fill="hold"/>
                                        <p:tgtEl>
                                          <p:spTgt spid="18"/>
                                        </p:tgtEl>
                                        <p:attrNameLst>
                                          <p:attrName>ppt_w</p:attrName>
                                        </p:attrNameLst>
                                      </p:cBhvr>
                                      <p:tavLst>
                                        <p:tav tm="0">
                                          <p:val>
                                            <p:strVal val="#ppt_w+.3"/>
                                          </p:val>
                                        </p:tav>
                                        <p:tav tm="50000">
                                          <p:val>
                                            <p:strVal val="#ppt_w+.3"/>
                                          </p:val>
                                        </p:tav>
                                        <p:tav tm="100000">
                                          <p:val>
                                            <p:strVal val="#ppt_w"/>
                                          </p:val>
                                        </p:tav>
                                      </p:tavLst>
                                    </p:anim>
                                    <p:anim calcmode="lin" valueType="num">
                                      <p:cBhvr>
                                        <p:cTn id="60" dur="500" fill="hold"/>
                                        <p:tgtEl>
                                          <p:spTgt spid="18"/>
                                        </p:tgtEl>
                                        <p:attrNameLst>
                                          <p:attrName>ppt_x</p:attrName>
                                        </p:attrNameLst>
                                      </p:cBhvr>
                                      <p:tavLst>
                                        <p:tav tm="0">
                                          <p:val>
                                            <p:strVal val="#ppt_x-.3"/>
                                          </p:val>
                                        </p:tav>
                                        <p:tav tm="50000">
                                          <p:val>
                                            <p:strVal val="#ppt_x"/>
                                          </p:val>
                                        </p:tav>
                                        <p:tav tm="100000">
                                          <p:val>
                                            <p:strVal val="#ppt_x"/>
                                          </p:val>
                                        </p:tav>
                                      </p:tavLst>
                                    </p:anim>
                                    <p:anim calcmode="lin" valueType="num">
                                      <p:cBhvr>
                                        <p:cTn id="61"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9" presetClass="entr" presetSubtype="0" decel="100000" fill="hold" nodeType="clickEffect">
                                  <p:stCondLst>
                                    <p:cond delay="0"/>
                                  </p:stCondLst>
                                  <p:childTnLst>
                                    <p:set>
                                      <p:cBhvr>
                                        <p:cTn id="65" dur="1" fill="hold">
                                          <p:stCondLst>
                                            <p:cond delay="0"/>
                                          </p:stCondLst>
                                        </p:cTn>
                                        <p:tgtEl>
                                          <p:spTgt spid="16386"/>
                                        </p:tgtEl>
                                        <p:attrNameLst>
                                          <p:attrName>style.visibility</p:attrName>
                                        </p:attrNameLst>
                                      </p:cBhvr>
                                      <p:to>
                                        <p:strVal val="visible"/>
                                      </p:to>
                                    </p:set>
                                    <p:anim calcmode="lin" valueType="num">
                                      <p:cBhvr>
                                        <p:cTn id="66" dur="500" fill="hold"/>
                                        <p:tgtEl>
                                          <p:spTgt spid="16386"/>
                                        </p:tgtEl>
                                        <p:attrNameLst>
                                          <p:attrName>ppt_w</p:attrName>
                                        </p:attrNameLst>
                                      </p:cBhvr>
                                      <p:tavLst>
                                        <p:tav tm="0">
                                          <p:val>
                                            <p:fltVal val="0"/>
                                          </p:val>
                                        </p:tav>
                                        <p:tav tm="100000">
                                          <p:val>
                                            <p:strVal val="#ppt_w"/>
                                          </p:val>
                                        </p:tav>
                                      </p:tavLst>
                                    </p:anim>
                                    <p:anim calcmode="lin" valueType="num">
                                      <p:cBhvr>
                                        <p:cTn id="67" dur="500" fill="hold"/>
                                        <p:tgtEl>
                                          <p:spTgt spid="16386"/>
                                        </p:tgtEl>
                                        <p:attrNameLst>
                                          <p:attrName>ppt_h</p:attrName>
                                        </p:attrNameLst>
                                      </p:cBhvr>
                                      <p:tavLst>
                                        <p:tav tm="0">
                                          <p:val>
                                            <p:fltVal val="0"/>
                                          </p:val>
                                        </p:tav>
                                        <p:tav tm="100000">
                                          <p:val>
                                            <p:strVal val="#ppt_h"/>
                                          </p:val>
                                        </p:tav>
                                      </p:tavLst>
                                    </p:anim>
                                    <p:anim calcmode="lin" valueType="num">
                                      <p:cBhvr>
                                        <p:cTn id="68" dur="500" fill="hold"/>
                                        <p:tgtEl>
                                          <p:spTgt spid="16386"/>
                                        </p:tgtEl>
                                        <p:attrNameLst>
                                          <p:attrName>style.rotation</p:attrName>
                                        </p:attrNameLst>
                                      </p:cBhvr>
                                      <p:tavLst>
                                        <p:tav tm="0">
                                          <p:val>
                                            <p:fltVal val="360"/>
                                          </p:val>
                                        </p:tav>
                                        <p:tav tm="100000">
                                          <p:val>
                                            <p:fltVal val="0"/>
                                          </p:val>
                                        </p:tav>
                                      </p:tavLst>
                                    </p:anim>
                                    <p:animEffect transition="in" filter="fade">
                                      <p:cBhvr>
                                        <p:cTn id="69"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4" grpId="0"/>
      <p:bldP spid="15" grpId="0"/>
      <p:bldP spid="17"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Содержимое 25" descr="DSC03283.JPG"/>
          <p:cNvPicPr>
            <a:picLocks noGrp="1" noChangeAspect="1"/>
          </p:cNvPicPr>
          <p:nvPr>
            <p:ph idx="4294967295"/>
          </p:nvPr>
        </p:nvPicPr>
        <p:blipFill>
          <a:blip r:embed="rId3" cstate="screen"/>
          <a:stretch>
            <a:fillRect/>
          </a:stretch>
        </p:blipFill>
        <p:spPr>
          <a:xfrm>
            <a:off x="7704138" y="2276475"/>
            <a:ext cx="1439862" cy="1081088"/>
          </a:xfrm>
          <a:prstGeom prst="roundRect">
            <a:avLst/>
          </a:prstGeom>
          <a:ln>
            <a:noFill/>
          </a:ln>
          <a:effectLst>
            <a:softEdge rad="112500"/>
          </a:effectLst>
        </p:spPr>
      </p:pic>
      <p:pic>
        <p:nvPicPr>
          <p:cNvPr id="27651" name="Picture 4" descr="шаблон 2 в"/>
          <p:cNvPicPr>
            <a:picLocks noChangeAspect="1" noChangeArrowheads="1"/>
          </p:cNvPicPr>
          <p:nvPr/>
        </p:nvPicPr>
        <p:blipFill>
          <a:blip r:embed="rId4" cstate="screen"/>
          <a:srcRect/>
          <a:stretch>
            <a:fillRect/>
          </a:stretch>
        </p:blipFill>
        <p:spPr bwMode="auto">
          <a:xfrm>
            <a:off x="0" y="0"/>
            <a:ext cx="9144000" cy="6858000"/>
          </a:xfrm>
          <a:prstGeom prst="rect">
            <a:avLst/>
          </a:prstGeom>
          <a:noFill/>
          <a:ln w="9525">
            <a:noFill/>
            <a:miter lim="800000"/>
            <a:headEnd/>
            <a:tailEnd/>
          </a:ln>
        </p:spPr>
      </p:pic>
      <p:sp>
        <p:nvSpPr>
          <p:cNvPr id="6" name="Прямоугольник 5"/>
          <p:cNvSpPr/>
          <p:nvPr/>
        </p:nvSpPr>
        <p:spPr>
          <a:xfrm>
            <a:off x="467544" y="1772816"/>
            <a:ext cx="8352927" cy="707886"/>
          </a:xfrm>
          <a:prstGeom prst="rect">
            <a:avLst/>
          </a:prstGeom>
          <a:noFill/>
        </p:spPr>
        <p:txBody>
          <a:bodyPr wrap="square" lIns="91440" tIns="45720" rIns="91440" bIns="45720">
            <a:spAutoFit/>
          </a:bodyPr>
          <a:lstStyle/>
          <a:p>
            <a:pPr algn="ctr"/>
            <a:r>
              <a:rPr lang="ru-RU" sz="4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onotype Corsiva" pitchFamily="66" charset="0"/>
              </a:rPr>
              <a:t>«РАБОЧИЕ ЦЕНТРЫ» </a:t>
            </a:r>
            <a:endParaRPr lang="ru-RU" sz="40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onotype Corsiva" pitchFamily="66" charset="0"/>
            </a:endParaRPr>
          </a:p>
        </p:txBody>
      </p:sp>
      <p:graphicFrame>
        <p:nvGraphicFramePr>
          <p:cNvPr id="23" name="Схема 22"/>
          <p:cNvGraphicFramePr/>
          <p:nvPr/>
        </p:nvGraphicFramePr>
        <p:xfrm>
          <a:off x="971600" y="2420888"/>
          <a:ext cx="5256584" cy="25922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25" name="Схема 24"/>
          <p:cNvGraphicFramePr/>
          <p:nvPr/>
        </p:nvGraphicFramePr>
        <p:xfrm>
          <a:off x="755576" y="4797152"/>
          <a:ext cx="5544616" cy="136815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18308">
        <p:blinds dir="vert"/>
      </p:transition>
    </mc:Choice>
    <mc:Fallback xmlns="">
      <p:transition spd="slow" advTm="18308">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Scale>
                                      <p:cBhvr>
                                        <p:cTn id="15"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23"/>
                                        </p:tgtEl>
                                        <p:attrNameLst>
                                          <p:attrName>ppt_x</p:attrName>
                                          <p:attrName>ppt_y</p:attrName>
                                        </p:attrNameLst>
                                      </p:cBhvr>
                                    </p:animMotion>
                                    <p:animEffect transition="in" filter="fade">
                                      <p:cBhvr>
                                        <p:cTn id="17" dur="10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52" presetClass="entr" presetSubtype="0" fill="hold" grpId="0" nodeType="clickEffect">
                                  <p:stCondLst>
                                    <p:cond delay="0"/>
                                  </p:stCondLst>
                                  <p:childTnLst>
                                    <p:set>
                                      <p:cBhvr>
                                        <p:cTn id="21" dur="1" fill="hold">
                                          <p:stCondLst>
                                            <p:cond delay="0"/>
                                          </p:stCondLst>
                                        </p:cTn>
                                        <p:tgtEl>
                                          <p:spTgt spid="25"/>
                                        </p:tgtEl>
                                        <p:attrNameLst>
                                          <p:attrName>style.visibility</p:attrName>
                                        </p:attrNameLst>
                                      </p:cBhvr>
                                      <p:to>
                                        <p:strVal val="visible"/>
                                      </p:to>
                                    </p:set>
                                    <p:animScale>
                                      <p:cBhvr>
                                        <p:cTn id="22"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25"/>
                                        </p:tgtEl>
                                        <p:attrNameLst>
                                          <p:attrName>ppt_x</p:attrName>
                                          <p:attrName>ppt_y</p:attrName>
                                        </p:attrNameLst>
                                      </p:cBhvr>
                                    </p:animMotion>
                                    <p:animEffect transition="in" filter="fade">
                                      <p:cBhvr>
                                        <p:cTn id="24" dur="1000"/>
                                        <p:tgtEl>
                                          <p:spTgt spid="25"/>
                                        </p:tgtEl>
                                      </p:cBhvr>
                                    </p:animEffect>
                                  </p:childTnLst>
                                </p:cTn>
                              </p:par>
                            </p:childTnLst>
                          </p:cTn>
                        </p:par>
                      </p:childTnLst>
                    </p:cTn>
                  </p:par>
                  <p:par>
                    <p:cTn id="25" fill="hold">
                      <p:stCondLst>
                        <p:cond delay="indefinite"/>
                      </p:stCondLst>
                      <p:childTnLst>
                        <p:par>
                          <p:cTn id="26" fill="hold">
                            <p:stCondLst>
                              <p:cond delay="0"/>
                            </p:stCondLst>
                            <p:childTnLst>
                              <p:par>
                                <p:cTn id="27" presetID="15" presetClass="entr" presetSubtype="0" fill="hold" nodeType="click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1000" fill="hold"/>
                                        <p:tgtEl>
                                          <p:spTgt spid="26"/>
                                        </p:tgtEl>
                                        <p:attrNameLst>
                                          <p:attrName>ppt_w</p:attrName>
                                        </p:attrNameLst>
                                      </p:cBhvr>
                                      <p:tavLst>
                                        <p:tav tm="0">
                                          <p:val>
                                            <p:fltVal val="0"/>
                                          </p:val>
                                        </p:tav>
                                        <p:tav tm="100000">
                                          <p:val>
                                            <p:strVal val="#ppt_w"/>
                                          </p:val>
                                        </p:tav>
                                      </p:tavLst>
                                    </p:anim>
                                    <p:anim calcmode="lin" valueType="num">
                                      <p:cBhvr>
                                        <p:cTn id="30" dur="1000" fill="hold"/>
                                        <p:tgtEl>
                                          <p:spTgt spid="26"/>
                                        </p:tgtEl>
                                        <p:attrNameLst>
                                          <p:attrName>ppt_h</p:attrName>
                                        </p:attrNameLst>
                                      </p:cBhvr>
                                      <p:tavLst>
                                        <p:tav tm="0">
                                          <p:val>
                                            <p:fltVal val="0"/>
                                          </p:val>
                                        </p:tav>
                                        <p:tav tm="100000">
                                          <p:val>
                                            <p:strVal val="#ppt_h"/>
                                          </p:val>
                                        </p:tav>
                                      </p:tavLst>
                                    </p:anim>
                                    <p:anim calcmode="lin" valueType="num">
                                      <p:cBhvr>
                                        <p:cTn id="31" dur="1000" fill="hold"/>
                                        <p:tgtEl>
                                          <p:spTgt spid="26"/>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2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23" grpId="0">
        <p:bldAsOne/>
      </p:bldGraphic>
      <p:bldGraphic spid="25"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p:cNvSpPr>
          <p:nvPr>
            <p:ph type="title"/>
          </p:nvPr>
        </p:nvSpPr>
        <p:spPr/>
        <p:txBody>
          <a:bodyPr/>
          <a:lstStyle/>
          <a:p>
            <a:pPr eaLnBrk="1" hangingPunct="1"/>
            <a:endParaRPr lang="ru-RU" dirty="0" smtClean="0"/>
          </a:p>
        </p:txBody>
      </p:sp>
      <p:sp>
        <p:nvSpPr>
          <p:cNvPr id="26626" name="Rectangle 3"/>
          <p:cNvSpPr>
            <a:spLocks noGrp="1"/>
          </p:cNvSpPr>
          <p:nvPr>
            <p:ph idx="1"/>
          </p:nvPr>
        </p:nvSpPr>
        <p:spPr/>
        <p:txBody>
          <a:bodyPr/>
          <a:lstStyle/>
          <a:p>
            <a:pPr eaLnBrk="1" hangingPunct="1"/>
            <a:endParaRPr lang="ru-RU" dirty="0" smtClean="0"/>
          </a:p>
        </p:txBody>
      </p:sp>
      <p:pic>
        <p:nvPicPr>
          <p:cNvPr id="26627" name="Picture 4" descr="шаблон 2 в"/>
          <p:cNvPicPr>
            <a:picLocks noChangeAspect="1" noChangeArrowheads="1"/>
          </p:cNvPicPr>
          <p:nvPr/>
        </p:nvPicPr>
        <p:blipFill>
          <a:blip r:embed="rId3" cstate="screen"/>
          <a:srcRect/>
          <a:stretch>
            <a:fillRect/>
          </a:stretch>
        </p:blipFill>
        <p:spPr bwMode="auto">
          <a:xfrm>
            <a:off x="-51762" y="-54248"/>
            <a:ext cx="9216330" cy="6912248"/>
          </a:xfrm>
          <a:prstGeom prst="rect">
            <a:avLst/>
          </a:prstGeom>
          <a:noFill/>
          <a:ln w="9525">
            <a:noFill/>
            <a:miter lim="800000"/>
            <a:headEnd/>
            <a:tailEnd/>
          </a:ln>
        </p:spPr>
      </p:pic>
      <p:sp>
        <p:nvSpPr>
          <p:cNvPr id="26628" name="Прямоугольник 6"/>
          <p:cNvSpPr>
            <a:spLocks noChangeArrowheads="1"/>
          </p:cNvSpPr>
          <p:nvPr/>
        </p:nvSpPr>
        <p:spPr bwMode="auto">
          <a:xfrm>
            <a:off x="-252413" y="5445125"/>
            <a:ext cx="2663826" cy="369888"/>
          </a:xfrm>
          <a:prstGeom prst="rect">
            <a:avLst/>
          </a:prstGeom>
          <a:noFill/>
          <a:ln w="9525">
            <a:noFill/>
            <a:miter lim="800000"/>
            <a:headEnd/>
            <a:tailEnd/>
          </a:ln>
        </p:spPr>
        <p:txBody>
          <a:bodyPr>
            <a:spAutoFit/>
          </a:bodyPr>
          <a:lstStyle/>
          <a:p>
            <a:pPr algn="just"/>
            <a:r>
              <a:rPr lang="ru-RU" b="1" dirty="0">
                <a:solidFill>
                  <a:srgbClr val="FFC000"/>
                </a:solidFill>
                <a:latin typeface="Comic Sans MS" pitchFamily="66" charset="0"/>
              </a:rPr>
              <a:t>.</a:t>
            </a:r>
          </a:p>
        </p:txBody>
      </p:sp>
      <p:sp>
        <p:nvSpPr>
          <p:cNvPr id="7" name="Прямоугольник 6"/>
          <p:cNvSpPr/>
          <p:nvPr/>
        </p:nvSpPr>
        <p:spPr>
          <a:xfrm>
            <a:off x="2286000" y="2492896"/>
            <a:ext cx="4572000" cy="3477875"/>
          </a:xfrm>
          <a:prstGeom prst="rect">
            <a:avLst/>
          </a:prstGeom>
        </p:spPr>
        <p:txBody>
          <a:bodyPr wrap="square">
            <a:spAutoFit/>
          </a:bodyPr>
          <a:lstStyle/>
          <a:p>
            <a:pPr marL="365760" indent="-283464" eaLnBrk="1" fontAlgn="auto" hangingPunct="1">
              <a:spcAft>
                <a:spcPts val="0"/>
              </a:spcAft>
              <a:buFont typeface="Arial" pitchFamily="34" charset="0"/>
              <a:buNone/>
              <a:defRPr/>
            </a:pPr>
            <a:r>
              <a:rPr lang="ru-RU" sz="2000" b="1" dirty="0" smtClean="0">
                <a:latin typeface="Franklin Gothic Medium" pitchFamily="34" charset="0"/>
                <a:cs typeface="Times New Roman" pitchFamily="18" charset="0"/>
              </a:rPr>
              <a:t>1 - </a:t>
            </a:r>
            <a:r>
              <a:rPr lang="ru-RU" sz="2000" b="1" dirty="0" smtClean="0">
                <a:solidFill>
                  <a:srgbClr val="C00000"/>
                </a:solidFill>
                <a:latin typeface="Franklin Gothic Medium" pitchFamily="34" charset="0"/>
                <a:cs typeface="Times New Roman" pitchFamily="18" charset="0"/>
              </a:rPr>
              <a:t>П</a:t>
            </a:r>
            <a:r>
              <a:rPr lang="ru-RU" sz="2000" b="1" dirty="0" smtClean="0">
                <a:latin typeface="Franklin Gothic Medium" pitchFamily="34" charset="0"/>
                <a:cs typeface="Times New Roman" pitchFamily="18" charset="0"/>
              </a:rPr>
              <a:t>роблема;</a:t>
            </a:r>
          </a:p>
          <a:p>
            <a:pPr marL="365760" indent="-283464" eaLnBrk="1" fontAlgn="auto" hangingPunct="1">
              <a:spcAft>
                <a:spcPts val="0"/>
              </a:spcAft>
              <a:buFont typeface="Arial" pitchFamily="34" charset="0"/>
              <a:buNone/>
              <a:defRPr/>
            </a:pPr>
            <a:r>
              <a:rPr lang="ru-RU" sz="2000" b="1" dirty="0" smtClean="0">
                <a:latin typeface="Franklin Gothic Medium" pitchFamily="34" charset="0"/>
                <a:cs typeface="Times New Roman" pitchFamily="18" charset="0"/>
              </a:rPr>
              <a:t>2 - </a:t>
            </a:r>
            <a:r>
              <a:rPr lang="ru-RU" sz="2000" b="1" dirty="0" smtClean="0">
                <a:solidFill>
                  <a:srgbClr val="C00000"/>
                </a:solidFill>
                <a:latin typeface="Franklin Gothic Medium" pitchFamily="34" charset="0"/>
                <a:cs typeface="Times New Roman" pitchFamily="18" charset="0"/>
              </a:rPr>
              <a:t>П</a:t>
            </a:r>
            <a:r>
              <a:rPr lang="ru-RU" sz="2000" b="1" dirty="0" smtClean="0">
                <a:latin typeface="Franklin Gothic Medium" pitchFamily="34" charset="0"/>
                <a:cs typeface="Times New Roman" pitchFamily="18" charset="0"/>
              </a:rPr>
              <a:t>роектирование </a:t>
            </a:r>
          </a:p>
          <a:p>
            <a:pPr marL="365760" indent="-283464" eaLnBrk="1" fontAlgn="auto" hangingPunct="1">
              <a:spcAft>
                <a:spcPts val="0"/>
              </a:spcAft>
              <a:buFont typeface="Arial" pitchFamily="34" charset="0"/>
              <a:buNone/>
              <a:defRPr/>
            </a:pPr>
            <a:r>
              <a:rPr lang="ru-RU" sz="2000" b="1" dirty="0" smtClean="0">
                <a:latin typeface="Franklin Gothic Medium" pitchFamily="34" charset="0"/>
                <a:cs typeface="Times New Roman" pitchFamily="18" charset="0"/>
              </a:rPr>
              <a:t>      (планирование);</a:t>
            </a:r>
          </a:p>
          <a:p>
            <a:pPr marL="365760" indent="-283464" eaLnBrk="1" fontAlgn="auto" hangingPunct="1">
              <a:spcAft>
                <a:spcPts val="0"/>
              </a:spcAft>
              <a:buFont typeface="Arial" pitchFamily="34" charset="0"/>
              <a:buNone/>
              <a:defRPr/>
            </a:pPr>
            <a:r>
              <a:rPr lang="ru-RU" sz="2000" b="1" dirty="0" smtClean="0">
                <a:latin typeface="Franklin Gothic Medium" pitchFamily="34" charset="0"/>
                <a:cs typeface="Times New Roman" pitchFamily="18" charset="0"/>
              </a:rPr>
              <a:t>3 - </a:t>
            </a:r>
            <a:r>
              <a:rPr lang="ru-RU" sz="2000" b="1" dirty="0" smtClean="0">
                <a:solidFill>
                  <a:srgbClr val="C00000"/>
                </a:solidFill>
                <a:latin typeface="Franklin Gothic Medium" pitchFamily="34" charset="0"/>
                <a:cs typeface="Times New Roman" pitchFamily="18" charset="0"/>
              </a:rPr>
              <a:t>П</a:t>
            </a:r>
            <a:r>
              <a:rPr lang="ru-RU" sz="2000" b="1" dirty="0" smtClean="0">
                <a:latin typeface="Franklin Gothic Medium" pitchFamily="34" charset="0"/>
                <a:cs typeface="Times New Roman" pitchFamily="18" charset="0"/>
              </a:rPr>
              <a:t>оиск информации;</a:t>
            </a:r>
          </a:p>
          <a:p>
            <a:pPr marL="365760" indent="-283464" eaLnBrk="1" fontAlgn="auto" hangingPunct="1">
              <a:spcAft>
                <a:spcPts val="0"/>
              </a:spcAft>
              <a:buFont typeface="Arial" pitchFamily="34" charset="0"/>
              <a:buNone/>
              <a:defRPr/>
            </a:pPr>
            <a:r>
              <a:rPr lang="ru-RU" sz="2000" b="1" dirty="0" smtClean="0">
                <a:latin typeface="Franklin Gothic Medium" pitchFamily="34" charset="0"/>
                <a:cs typeface="Times New Roman" pitchFamily="18" charset="0"/>
              </a:rPr>
              <a:t>4 - </a:t>
            </a:r>
            <a:r>
              <a:rPr lang="ru-RU" sz="2000" b="1" dirty="0" smtClean="0">
                <a:solidFill>
                  <a:srgbClr val="C00000"/>
                </a:solidFill>
                <a:latin typeface="Franklin Gothic Medium" pitchFamily="34" charset="0"/>
                <a:cs typeface="Times New Roman" pitchFamily="18" charset="0"/>
              </a:rPr>
              <a:t>П</a:t>
            </a:r>
            <a:r>
              <a:rPr lang="ru-RU" sz="2000" b="1" dirty="0" smtClean="0">
                <a:latin typeface="Franklin Gothic Medium" pitchFamily="34" charset="0"/>
                <a:cs typeface="Times New Roman" pitchFamily="18" charset="0"/>
              </a:rPr>
              <a:t>родукт;</a:t>
            </a:r>
          </a:p>
          <a:p>
            <a:pPr marL="365760" indent="-283464" eaLnBrk="1" fontAlgn="auto" hangingPunct="1">
              <a:spcAft>
                <a:spcPts val="0"/>
              </a:spcAft>
              <a:buFont typeface="Arial" pitchFamily="34" charset="0"/>
              <a:buNone/>
              <a:defRPr/>
            </a:pPr>
            <a:r>
              <a:rPr lang="ru-RU" sz="2000" b="1" dirty="0" smtClean="0">
                <a:latin typeface="Franklin Gothic Medium" pitchFamily="34" charset="0"/>
                <a:cs typeface="Times New Roman" pitchFamily="18" charset="0"/>
              </a:rPr>
              <a:t>5 - </a:t>
            </a:r>
            <a:r>
              <a:rPr lang="ru-RU" sz="2000" b="1" dirty="0" smtClean="0">
                <a:solidFill>
                  <a:srgbClr val="C00000"/>
                </a:solidFill>
                <a:latin typeface="Franklin Gothic Medium" pitchFamily="34" charset="0"/>
                <a:cs typeface="Times New Roman" pitchFamily="18" charset="0"/>
              </a:rPr>
              <a:t>П</a:t>
            </a:r>
            <a:r>
              <a:rPr lang="ru-RU" sz="2000" b="1" dirty="0" smtClean="0">
                <a:latin typeface="Franklin Gothic Medium" pitchFamily="34" charset="0"/>
                <a:cs typeface="Times New Roman" pitchFamily="18" charset="0"/>
              </a:rPr>
              <a:t>резентация.</a:t>
            </a:r>
          </a:p>
          <a:p>
            <a:pPr marL="365760" indent="-283464" eaLnBrk="1" fontAlgn="auto" hangingPunct="1">
              <a:spcAft>
                <a:spcPts val="0"/>
              </a:spcAft>
              <a:buFont typeface="Arial" pitchFamily="34" charset="0"/>
              <a:buNone/>
              <a:defRPr/>
            </a:pPr>
            <a:r>
              <a:rPr lang="ru-RU" sz="2000" b="1" dirty="0" smtClean="0">
                <a:latin typeface="Franklin Gothic Medium" pitchFamily="34" charset="0"/>
                <a:cs typeface="Times New Roman" pitchFamily="18" charset="0"/>
              </a:rPr>
              <a:t>Шестое «</a:t>
            </a:r>
            <a:r>
              <a:rPr lang="ru-RU" sz="2000" b="1" dirty="0" smtClean="0">
                <a:solidFill>
                  <a:srgbClr val="C00000"/>
                </a:solidFill>
                <a:latin typeface="Franklin Gothic Medium" pitchFamily="34" charset="0"/>
                <a:cs typeface="Times New Roman" pitchFamily="18" charset="0"/>
              </a:rPr>
              <a:t>П</a:t>
            </a:r>
            <a:r>
              <a:rPr lang="ru-RU" sz="2000" b="1" dirty="0" smtClean="0">
                <a:latin typeface="Franklin Gothic Medium" pitchFamily="34" charset="0"/>
                <a:cs typeface="Times New Roman" pitchFamily="18" charset="0"/>
              </a:rPr>
              <a:t>» проекта- это его портфолио, папка, в которой собраны рабочие материалы, в том числе планы, отчеты, рисунки, схемы, карты, таблицы.</a:t>
            </a:r>
            <a:endParaRPr lang="ru-RU" sz="2000" dirty="0">
              <a:latin typeface="Franklin Gothic Medium" pitchFamily="34" charset="0"/>
              <a:cs typeface="Times New Roman" pitchFamily="18" charset="0"/>
            </a:endParaRPr>
          </a:p>
        </p:txBody>
      </p:sp>
      <p:pic>
        <p:nvPicPr>
          <p:cNvPr id="14338" name="Picture 2" descr="http://mykartinka.ru/_ph/22/5294572.jpg?1446074526"/>
          <p:cNvPicPr>
            <a:picLocks noChangeAspect="1" noChangeArrowheads="1"/>
          </p:cNvPicPr>
          <p:nvPr/>
        </p:nvPicPr>
        <p:blipFill>
          <a:blip r:embed="rId4" cstate="screen"/>
          <a:srcRect/>
          <a:stretch>
            <a:fillRect/>
          </a:stretch>
        </p:blipFill>
        <p:spPr bwMode="auto">
          <a:xfrm>
            <a:off x="6588224" y="3140968"/>
            <a:ext cx="2145229" cy="134076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9" name="Прямоугольник 8"/>
          <p:cNvSpPr/>
          <p:nvPr/>
        </p:nvSpPr>
        <p:spPr>
          <a:xfrm>
            <a:off x="755576" y="1772816"/>
            <a:ext cx="6840759" cy="769441"/>
          </a:xfrm>
          <a:prstGeom prst="rect">
            <a:avLst/>
          </a:prstGeom>
          <a:noFill/>
        </p:spPr>
        <p:txBody>
          <a:bodyPr wrap="square" lIns="91440" tIns="45720" rIns="91440" bIns="45720">
            <a:spAutoFit/>
          </a:bodyPr>
          <a:lstStyle/>
          <a:p>
            <a:pPr algn="ctr"/>
            <a:r>
              <a:rPr lang="ru-RU"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onotype Corsiva" pitchFamily="66" charset="0"/>
              </a:rPr>
              <a:t>ПРОЕКТ – ЭТО 5 «П»</a:t>
            </a:r>
            <a:endParaRPr lang="ru-RU"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onotype Corsiva" pitchFamily="66" charset="0"/>
            </a:endParaRPr>
          </a:p>
        </p:txBody>
      </p:sp>
      <p:sp>
        <p:nvSpPr>
          <p:cNvPr id="10" name="TextBox 9"/>
          <p:cNvSpPr txBox="1"/>
          <p:nvPr/>
        </p:nvSpPr>
        <p:spPr>
          <a:xfrm>
            <a:off x="251520" y="0"/>
            <a:ext cx="5760640" cy="646331"/>
          </a:xfrm>
          <a:prstGeom prst="rect">
            <a:avLst/>
          </a:prstGeom>
          <a:noFill/>
        </p:spPr>
        <p:txBody>
          <a:bodyPr wrap="square" rtlCol="0">
            <a:spAutoFit/>
          </a:bodyPr>
          <a:lstStyle/>
          <a:p>
            <a:r>
              <a:rPr lang="ru-RU" b="1" i="1" dirty="0" smtClean="0">
                <a:solidFill>
                  <a:srgbClr val="C00000"/>
                </a:solidFill>
                <a:latin typeface="Monotype Corsiva" pitchFamily="66" charset="0"/>
              </a:rPr>
              <a:t>КАЖДЫЙ АВТОР ТРАКТУЕТ ПРОЕКТ ПО РАЗНОМУ, ПОЭТОМУ ОПРЕДЕЛЕНИЙ - МНОГО</a:t>
            </a:r>
            <a:endParaRPr lang="ru-RU" b="1" i="1" dirty="0">
              <a:solidFill>
                <a:srgbClr val="C00000"/>
              </a:solidFill>
              <a:latin typeface="Monotype Corsiva" pitchFamily="66" charset="0"/>
            </a:endParaRPr>
          </a:p>
        </p:txBody>
      </p:sp>
      <p:sp>
        <p:nvSpPr>
          <p:cNvPr id="11" name="TextBox 10"/>
          <p:cNvSpPr txBox="1"/>
          <p:nvPr/>
        </p:nvSpPr>
        <p:spPr>
          <a:xfrm>
            <a:off x="755576" y="2033464"/>
            <a:ext cx="489942" cy="4419872"/>
          </a:xfrm>
          <a:prstGeom prst="rect">
            <a:avLst/>
          </a:prstGeom>
        </p:spPr>
        <p:style>
          <a:lnRef idx="1">
            <a:schemeClr val="accent2"/>
          </a:lnRef>
          <a:fillRef idx="1003">
            <a:schemeClr val="lt2"/>
          </a:fillRef>
          <a:effectRef idx="1">
            <a:schemeClr val="accent2"/>
          </a:effectRef>
          <a:fontRef idx="minor">
            <a:schemeClr val="dk1"/>
          </a:fontRef>
        </p:style>
        <p:txBody>
          <a:bodyPr vert="wordArtVert" wrap="square" rtlCol="0">
            <a:spAutoFit/>
          </a:bodyPr>
          <a:lstStyle/>
          <a:p>
            <a:r>
              <a:rPr lang="ru-RU" b="1" dirty="0" smtClean="0">
                <a:solidFill>
                  <a:schemeClr val="accent2">
                    <a:lumMod val="50000"/>
                  </a:schemeClr>
                </a:solidFill>
                <a:latin typeface="Franklin Gothic Medium" pitchFamily="34" charset="0"/>
              </a:rPr>
              <a:t>ВОТ ЕЩЁ ОДНО</a:t>
            </a:r>
            <a:endParaRPr lang="ru-RU" b="1" dirty="0">
              <a:solidFill>
                <a:schemeClr val="accent2">
                  <a:lumMod val="50000"/>
                </a:schemeClr>
              </a:solidFill>
              <a:latin typeface="Franklin Gothic Medium" pitchFamily="34" charset="0"/>
            </a:endParaRPr>
          </a:p>
        </p:txBody>
      </p:sp>
      <p:cxnSp>
        <p:nvCxnSpPr>
          <p:cNvPr id="14" name="Прямая со стрелкой 13"/>
          <p:cNvCxnSpPr/>
          <p:nvPr/>
        </p:nvCxnSpPr>
        <p:spPr>
          <a:xfrm>
            <a:off x="1403648" y="2492896"/>
            <a:ext cx="72008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flipV="1">
            <a:off x="1475656" y="4725144"/>
            <a:ext cx="720080" cy="10081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p:nvPr/>
        </p:nvCxnSpPr>
        <p:spPr>
          <a:xfrm>
            <a:off x="1403648" y="4005064"/>
            <a:ext cx="7920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advTm="10602">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1"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70" decel="100000"/>
                                        <p:tgtEl>
                                          <p:spTgt spid="11"/>
                                        </p:tgtEl>
                                      </p:cBhvr>
                                    </p:animEffect>
                                    <p:animScale>
                                      <p:cBhvr>
                                        <p:cTn id="13" dur="770" decel="100000"/>
                                        <p:tgtEl>
                                          <p:spTgt spid="11"/>
                                        </p:tgtEl>
                                      </p:cBhvr>
                                      <p:from x="10000" y="10000"/>
                                      <p:to x="200000" y="450000"/>
                                    </p:animScale>
                                    <p:animScale>
                                      <p:cBhvr>
                                        <p:cTn id="14" dur="1230" accel="100000" fill="hold">
                                          <p:stCondLst>
                                            <p:cond delay="770"/>
                                          </p:stCondLst>
                                        </p:cTn>
                                        <p:tgtEl>
                                          <p:spTgt spid="11"/>
                                        </p:tgtEl>
                                      </p:cBhvr>
                                      <p:from x="200000" y="450000"/>
                                      <p:to x="100000" y="100000"/>
                                    </p:animScale>
                                    <p:set>
                                      <p:cBhvr>
                                        <p:cTn id="15" dur="770" fill="hold"/>
                                        <p:tgtEl>
                                          <p:spTgt spid="11"/>
                                        </p:tgtEl>
                                        <p:attrNameLst>
                                          <p:attrName>ppt_x</p:attrName>
                                        </p:attrNameLst>
                                      </p:cBhvr>
                                      <p:to>
                                        <p:strVal val="(0.5)"/>
                                      </p:to>
                                    </p:set>
                                    <p:anim from="(0.5)" to="(#ppt_x)" calcmode="lin" valueType="num">
                                      <p:cBhvr>
                                        <p:cTn id="16" dur="1230" accel="100000" fill="hold">
                                          <p:stCondLst>
                                            <p:cond delay="770"/>
                                          </p:stCondLst>
                                        </p:cTn>
                                        <p:tgtEl>
                                          <p:spTgt spid="11"/>
                                        </p:tgtEl>
                                        <p:attrNameLst>
                                          <p:attrName>ppt_x</p:attrName>
                                        </p:attrNameLst>
                                      </p:cBhvr>
                                    </p:anim>
                                    <p:set>
                                      <p:cBhvr>
                                        <p:cTn id="17" dur="770" fill="hold"/>
                                        <p:tgtEl>
                                          <p:spTgt spid="11"/>
                                        </p:tgtEl>
                                        <p:attrNameLst>
                                          <p:attrName>ppt_y</p:attrName>
                                        </p:attrNameLst>
                                      </p:cBhvr>
                                      <p:to>
                                        <p:strVal val="(#ppt_y+0.4)"/>
                                      </p:to>
                                    </p:set>
                                    <p:anim from="(#ppt_y+0.4)" to="(#ppt_y)" calcmode="lin" valueType="num">
                                      <p:cBhvr>
                                        <p:cTn id="18" dur="1230" accel="100000" fill="hold">
                                          <p:stCondLst>
                                            <p:cond delay="770"/>
                                          </p:stCondLst>
                                        </p:cTn>
                                        <p:tgtEl>
                                          <p:spTgt spid="11"/>
                                        </p:tgtEl>
                                        <p:attrNameLst>
                                          <p:attrName>ppt_y</p:attrName>
                                        </p:attrNameLst>
                                      </p:cBhvr>
                                    </p:anim>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 calcmode="lin" valueType="num">
                                      <p:cBhvr>
                                        <p:cTn id="25" dur="500" fill="hold"/>
                                        <p:tgtEl>
                                          <p:spTgt spid="9"/>
                                        </p:tgtEl>
                                        <p:attrNameLst>
                                          <p:attrName>style.rotation</p:attrName>
                                        </p:attrNameLst>
                                      </p:cBhvr>
                                      <p:tavLst>
                                        <p:tav tm="0">
                                          <p:val>
                                            <p:fltVal val="360"/>
                                          </p:val>
                                        </p:tav>
                                        <p:tav tm="100000">
                                          <p:val>
                                            <p:fltVal val="0"/>
                                          </p:val>
                                        </p:tav>
                                      </p:tavLst>
                                    </p:anim>
                                    <p:animEffect transition="in" filter="fade">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5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770" decel="100000"/>
                                        <p:tgtEl>
                                          <p:spTgt spid="7"/>
                                        </p:tgtEl>
                                      </p:cBhvr>
                                    </p:animEffect>
                                    <p:animScale>
                                      <p:cBhvr>
                                        <p:cTn id="32" dur="770" decel="100000"/>
                                        <p:tgtEl>
                                          <p:spTgt spid="7"/>
                                        </p:tgtEl>
                                      </p:cBhvr>
                                      <p:from x="10000" y="10000"/>
                                      <p:to x="200000" y="450000"/>
                                    </p:animScale>
                                    <p:animScale>
                                      <p:cBhvr>
                                        <p:cTn id="33" dur="1230" accel="100000" fill="hold">
                                          <p:stCondLst>
                                            <p:cond delay="770"/>
                                          </p:stCondLst>
                                        </p:cTn>
                                        <p:tgtEl>
                                          <p:spTgt spid="7"/>
                                        </p:tgtEl>
                                      </p:cBhvr>
                                      <p:from x="200000" y="450000"/>
                                      <p:to x="100000" y="100000"/>
                                    </p:animScale>
                                    <p:set>
                                      <p:cBhvr>
                                        <p:cTn id="34" dur="770" fill="hold"/>
                                        <p:tgtEl>
                                          <p:spTgt spid="7"/>
                                        </p:tgtEl>
                                        <p:attrNameLst>
                                          <p:attrName>ppt_x</p:attrName>
                                        </p:attrNameLst>
                                      </p:cBhvr>
                                      <p:to>
                                        <p:strVal val="(0.5)"/>
                                      </p:to>
                                    </p:set>
                                    <p:anim from="(0.5)" to="(#ppt_x)" calcmode="lin" valueType="num">
                                      <p:cBhvr>
                                        <p:cTn id="35" dur="1230" accel="100000" fill="hold">
                                          <p:stCondLst>
                                            <p:cond delay="770"/>
                                          </p:stCondLst>
                                        </p:cTn>
                                        <p:tgtEl>
                                          <p:spTgt spid="7"/>
                                        </p:tgtEl>
                                        <p:attrNameLst>
                                          <p:attrName>ppt_x</p:attrName>
                                        </p:attrNameLst>
                                      </p:cBhvr>
                                    </p:anim>
                                    <p:set>
                                      <p:cBhvr>
                                        <p:cTn id="36" dur="770" fill="hold"/>
                                        <p:tgtEl>
                                          <p:spTgt spid="7"/>
                                        </p:tgtEl>
                                        <p:attrNameLst>
                                          <p:attrName>ppt_y</p:attrName>
                                        </p:attrNameLst>
                                      </p:cBhvr>
                                      <p:to>
                                        <p:strVal val="(#ppt_y+0.4)"/>
                                      </p:to>
                                    </p:set>
                                    <p:anim from="(#ppt_y+0.4)" to="(#ppt_y)" calcmode="lin" valueType="num">
                                      <p:cBhvr>
                                        <p:cTn id="37" dur="1230" accel="100000" fill="hold">
                                          <p:stCondLst>
                                            <p:cond delay="770"/>
                                          </p:stCondLst>
                                        </p:cTn>
                                        <p:tgtEl>
                                          <p:spTgt spid="7"/>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p:txBody>
          <a:bodyPr/>
          <a:lstStyle/>
          <a:p>
            <a:pPr eaLnBrk="1" hangingPunct="1"/>
            <a:endParaRPr lang="ru-RU" dirty="0" smtClean="0"/>
          </a:p>
        </p:txBody>
      </p:sp>
      <p:sp>
        <p:nvSpPr>
          <p:cNvPr id="24578" name="Содержимое 2"/>
          <p:cNvSpPr>
            <a:spLocks noGrp="1"/>
          </p:cNvSpPr>
          <p:nvPr>
            <p:ph idx="1"/>
          </p:nvPr>
        </p:nvSpPr>
        <p:spPr/>
        <p:txBody>
          <a:bodyPr/>
          <a:lstStyle/>
          <a:p>
            <a:pPr eaLnBrk="1" hangingPunct="1"/>
            <a:endParaRPr lang="ru-RU" dirty="0" smtClean="0"/>
          </a:p>
        </p:txBody>
      </p:sp>
      <p:pic>
        <p:nvPicPr>
          <p:cNvPr id="24579" name="Picture 4" descr="шаблон 2 в"/>
          <p:cNvPicPr>
            <a:picLocks noChangeAspect="1" noChangeArrowheads="1"/>
          </p:cNvPicPr>
          <p:nvPr/>
        </p:nvPicPr>
        <p:blipFill>
          <a:blip r:embed="rId3" cstate="screen"/>
          <a:srcRect/>
          <a:stretch>
            <a:fillRect/>
          </a:stretch>
        </p:blipFill>
        <p:spPr bwMode="auto">
          <a:xfrm>
            <a:off x="0" y="-121444"/>
            <a:ext cx="9144000" cy="6979444"/>
          </a:xfrm>
          <a:prstGeom prst="rect">
            <a:avLst/>
          </a:prstGeom>
          <a:noFill/>
          <a:ln w="9525">
            <a:noFill/>
            <a:miter lim="800000"/>
            <a:headEnd/>
            <a:tailEnd/>
          </a:ln>
        </p:spPr>
      </p:pic>
      <p:sp>
        <p:nvSpPr>
          <p:cNvPr id="7" name="Прямоугольник 6"/>
          <p:cNvSpPr/>
          <p:nvPr/>
        </p:nvSpPr>
        <p:spPr>
          <a:xfrm>
            <a:off x="899592" y="2708920"/>
            <a:ext cx="7128792" cy="378565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514350" indent="-514350">
              <a:buBlip>
                <a:blip r:embed="rId4"/>
              </a:buBlip>
            </a:pPr>
            <a:r>
              <a:rPr lang="ru-RU" sz="3200" b="1" u="sng" dirty="0" smtClean="0">
                <a:solidFill>
                  <a:srgbClr val="7030A0"/>
                </a:solidFill>
                <a:latin typeface="Monotype Corsiva" pitchFamily="66" charset="0"/>
              </a:rPr>
              <a:t>Поисковый: </a:t>
            </a:r>
            <a:r>
              <a:rPr lang="ru-RU" sz="2800" b="1" dirty="0" smtClean="0">
                <a:latin typeface="Monotype Corsiva" pitchFamily="66" charset="0"/>
              </a:rPr>
              <a:t>определение темы проекта.</a:t>
            </a:r>
          </a:p>
          <a:p>
            <a:pPr marL="514350" indent="-514350">
              <a:buBlip>
                <a:blip r:embed="rId4"/>
              </a:buBlip>
            </a:pPr>
            <a:r>
              <a:rPr lang="ru-RU" sz="3200" b="1" u="sng" dirty="0" smtClean="0">
                <a:solidFill>
                  <a:srgbClr val="7030A0"/>
                </a:solidFill>
                <a:latin typeface="Monotype Corsiva" pitchFamily="66" charset="0"/>
              </a:rPr>
              <a:t>Аналитический: </a:t>
            </a:r>
            <a:r>
              <a:rPr lang="ru-RU" sz="2800" b="1" dirty="0" smtClean="0">
                <a:latin typeface="Monotype Corsiva" pitchFamily="66" charset="0"/>
              </a:rPr>
              <a:t>постановка цели проекта, определение задач, подготовительный  этап.</a:t>
            </a:r>
          </a:p>
          <a:p>
            <a:pPr marL="514350" indent="-514350">
              <a:buBlip>
                <a:blip r:embed="rId4"/>
              </a:buBlip>
            </a:pPr>
            <a:r>
              <a:rPr lang="ru-RU" sz="3200" b="1" u="sng" dirty="0" smtClean="0">
                <a:solidFill>
                  <a:srgbClr val="7030A0"/>
                </a:solidFill>
                <a:latin typeface="Monotype Corsiva" pitchFamily="66" charset="0"/>
              </a:rPr>
              <a:t>Практический: </a:t>
            </a:r>
            <a:r>
              <a:rPr lang="ru-RU" sz="2800" b="1" dirty="0" smtClean="0">
                <a:latin typeface="Monotype Corsiva" pitchFamily="66" charset="0"/>
              </a:rPr>
              <a:t>основной этап (работа с детьми, родителями, оснащение предметно-развивающей среды).</a:t>
            </a:r>
          </a:p>
          <a:p>
            <a:pPr marL="514350" indent="-514350">
              <a:buBlip>
                <a:blip r:embed="rId4"/>
              </a:buBlip>
            </a:pPr>
            <a:r>
              <a:rPr lang="ru-RU" sz="3200" b="1" u="sng" dirty="0" smtClean="0">
                <a:solidFill>
                  <a:srgbClr val="7030A0"/>
                </a:solidFill>
                <a:latin typeface="Monotype Corsiva" pitchFamily="66" charset="0"/>
              </a:rPr>
              <a:t>Контрольный: </a:t>
            </a:r>
            <a:r>
              <a:rPr lang="ru-RU" sz="2800" b="1" dirty="0" smtClean="0">
                <a:latin typeface="Monotype Corsiva" pitchFamily="66" charset="0"/>
              </a:rPr>
              <a:t>результат, продукт деятельности.</a:t>
            </a:r>
            <a:endParaRPr lang="ru-RU" sz="2800" b="1" dirty="0">
              <a:latin typeface="Monotype Corsiva" pitchFamily="66" charset="0"/>
            </a:endParaRPr>
          </a:p>
        </p:txBody>
      </p:sp>
      <p:sp>
        <p:nvSpPr>
          <p:cNvPr id="8" name="Прямоугольник 7"/>
          <p:cNvSpPr/>
          <p:nvPr/>
        </p:nvSpPr>
        <p:spPr>
          <a:xfrm>
            <a:off x="-456684" y="1772816"/>
            <a:ext cx="10057369" cy="830997"/>
          </a:xfrm>
          <a:prstGeom prst="rect">
            <a:avLst/>
          </a:prstGeom>
          <a:noFill/>
        </p:spPr>
        <p:txBody>
          <a:bodyPr wrap="square" lIns="91440" tIns="45720" rIns="91440" bIns="45720">
            <a:spAutoFit/>
          </a:bodyPr>
          <a:lstStyle/>
          <a:p>
            <a:pPr algn="ctr"/>
            <a:r>
              <a:rPr lang="ru-RU" sz="48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latin typeface="Monotype Corsiva" pitchFamily="66" charset="0"/>
              </a:rPr>
              <a:t>Этапы работы над проектом</a:t>
            </a:r>
            <a:endParaRPr lang="ru-RU" sz="48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latin typeface="Monotype Corsiva" pitchFamily="66"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4000" advTm="6248">
        <p14:vortex dir="r"/>
      </p:transition>
    </mc:Choice>
    <mc:Fallback xmlns="">
      <p:transition spd="slow" advTm="624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ppt_x</p:attrName>
                                        </p:attrNameLst>
                                      </p:cBhvr>
                                      <p:tavLst>
                                        <p:tav tm="0">
                                          <p:val>
                                            <p:strVal val="#ppt_x-.2"/>
                                          </p:val>
                                        </p:tav>
                                        <p:tav tm="100000">
                                          <p:val>
                                            <p:strVal val="#ppt_x"/>
                                          </p:val>
                                        </p:tav>
                                      </p:tavLst>
                                    </p:anim>
                                    <p:anim calcmode="lin" valueType="num">
                                      <p:cBhvr>
                                        <p:cTn id="8"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9" dur="10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30"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800" decel="100000"/>
                                        <p:tgtEl>
                                          <p:spTgt spid="7"/>
                                        </p:tgtEl>
                                      </p:cBhvr>
                                    </p:animEffect>
                                    <p:anim calcmode="lin" valueType="num">
                                      <p:cBhvr>
                                        <p:cTn id="15" dur="800" decel="100000" fill="hold"/>
                                        <p:tgtEl>
                                          <p:spTgt spid="7"/>
                                        </p:tgtEl>
                                        <p:attrNameLst>
                                          <p:attrName>style.rotation</p:attrName>
                                        </p:attrNameLst>
                                      </p:cBhvr>
                                      <p:tavLst>
                                        <p:tav tm="0">
                                          <p:val>
                                            <p:fltVal val="-90"/>
                                          </p:val>
                                        </p:tav>
                                        <p:tav tm="100000">
                                          <p:val>
                                            <p:fltVal val="0"/>
                                          </p:val>
                                        </p:tav>
                                      </p:tavLst>
                                    </p:anim>
                                    <p:anim calcmode="lin" valueType="num">
                                      <p:cBhvr>
                                        <p:cTn id="16" dur="800" decel="100000" fill="hold"/>
                                        <p:tgtEl>
                                          <p:spTgt spid="7"/>
                                        </p:tgtEl>
                                        <p:attrNameLst>
                                          <p:attrName>ppt_x</p:attrName>
                                        </p:attrNameLst>
                                      </p:cBhvr>
                                      <p:tavLst>
                                        <p:tav tm="0">
                                          <p:val>
                                            <p:strVal val="#ppt_x+0.4"/>
                                          </p:val>
                                        </p:tav>
                                        <p:tav tm="100000">
                                          <p:val>
                                            <p:strVal val="#ppt_x-0.05"/>
                                          </p:val>
                                        </p:tav>
                                      </p:tavLst>
                                    </p:anim>
                                    <p:anim calcmode="lin" valueType="num">
                                      <p:cBhvr>
                                        <p:cTn id="17" dur="800" decel="100000" fill="hold"/>
                                        <p:tgtEl>
                                          <p:spTgt spid="7"/>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p:txBody>
          <a:bodyPr/>
          <a:lstStyle/>
          <a:p>
            <a:pPr eaLnBrk="1" hangingPunct="1"/>
            <a:endParaRPr lang="ru-RU" dirty="0" smtClean="0"/>
          </a:p>
        </p:txBody>
      </p:sp>
      <p:sp>
        <p:nvSpPr>
          <p:cNvPr id="14338" name="Rectangle 3"/>
          <p:cNvSpPr>
            <a:spLocks noGrp="1"/>
          </p:cNvSpPr>
          <p:nvPr>
            <p:ph idx="1"/>
          </p:nvPr>
        </p:nvSpPr>
        <p:spPr/>
        <p:txBody>
          <a:bodyPr/>
          <a:lstStyle/>
          <a:p>
            <a:pPr eaLnBrk="1" hangingPunct="1"/>
            <a:endParaRPr lang="ru-RU" dirty="0" smtClean="0"/>
          </a:p>
        </p:txBody>
      </p:sp>
      <p:pic>
        <p:nvPicPr>
          <p:cNvPr id="14339" name="Picture 4" descr="шаблон 2 титульник"/>
          <p:cNvPicPr>
            <a:picLocks noChangeAspect="1" noChangeArrowheads="1"/>
          </p:cNvPicPr>
          <p:nvPr/>
        </p:nvPicPr>
        <p:blipFill>
          <a:blip r:embed="rId2" cstate="screen"/>
          <a:srcRect/>
          <a:stretch>
            <a:fillRect/>
          </a:stretch>
        </p:blipFill>
        <p:spPr bwMode="auto">
          <a:xfrm>
            <a:off x="0" y="-11343"/>
            <a:ext cx="9144000" cy="6869343"/>
          </a:xfrm>
          <a:prstGeom prst="rect">
            <a:avLst/>
          </a:prstGeom>
          <a:ln>
            <a:noFill/>
          </a:ln>
          <a:effectLst>
            <a:outerShdw blurRad="292100" dist="139700" dir="2700000" algn="tl" rotWithShape="0">
              <a:srgbClr val="333333">
                <a:alpha val="65000"/>
              </a:srgbClr>
            </a:outerShdw>
          </a:effectLst>
        </p:spPr>
      </p:pic>
      <p:sp>
        <p:nvSpPr>
          <p:cNvPr id="14340" name="Прямоугольник 6"/>
          <p:cNvSpPr>
            <a:spLocks noChangeArrowheads="1"/>
          </p:cNvSpPr>
          <p:nvPr/>
        </p:nvSpPr>
        <p:spPr bwMode="auto">
          <a:xfrm>
            <a:off x="1258888" y="3357563"/>
            <a:ext cx="8137525" cy="522287"/>
          </a:xfrm>
          <a:prstGeom prst="rect">
            <a:avLst/>
          </a:prstGeom>
          <a:noFill/>
          <a:ln w="9525">
            <a:noFill/>
            <a:miter lim="800000"/>
            <a:headEnd/>
            <a:tailEnd/>
          </a:ln>
        </p:spPr>
        <p:txBody>
          <a:bodyPr>
            <a:spAutoFit/>
          </a:bodyPr>
          <a:lstStyle/>
          <a:p>
            <a:r>
              <a:rPr lang="ru-RU" sz="2800" b="1" i="1" dirty="0">
                <a:latin typeface="Calibri" pitchFamily="34" charset="0"/>
              </a:rPr>
              <a:t>        </a:t>
            </a:r>
            <a:endParaRPr lang="ru-RU" sz="2800" dirty="0">
              <a:latin typeface="Calibri" pitchFamily="34" charset="0"/>
            </a:endParaRPr>
          </a:p>
        </p:txBody>
      </p:sp>
      <p:sp>
        <p:nvSpPr>
          <p:cNvPr id="8" name="Прямоугольник 7"/>
          <p:cNvSpPr/>
          <p:nvPr/>
        </p:nvSpPr>
        <p:spPr>
          <a:xfrm>
            <a:off x="4427984" y="0"/>
            <a:ext cx="4536504" cy="1569660"/>
          </a:xfrm>
          <a:prstGeom prst="rect">
            <a:avLst/>
          </a:prstGeom>
          <a:noFill/>
        </p:spPr>
        <p:txBody>
          <a:bodyPr wrap="square" lIns="91440" tIns="45720" rIns="91440" bIns="45720">
            <a:spAutoFit/>
          </a:bodyPr>
          <a:lstStyle/>
          <a:p>
            <a:pPr algn="ctr"/>
            <a:r>
              <a:rPr lang="ru-RU" sz="4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onotype Corsiva" pitchFamily="66" charset="0"/>
              </a:rPr>
              <a:t>ВОВЛЕЧЕНИЕ РОДИТЕЛЕЙ</a:t>
            </a:r>
            <a:endParaRPr lang="ru-RU" sz="4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onotype Corsiva" pitchFamily="66" charset="0"/>
            </a:endParaRPr>
          </a:p>
        </p:txBody>
      </p:sp>
      <p:sp>
        <p:nvSpPr>
          <p:cNvPr id="9" name="TextBox 8"/>
          <p:cNvSpPr txBox="1"/>
          <p:nvPr/>
        </p:nvSpPr>
        <p:spPr>
          <a:xfrm>
            <a:off x="1403648" y="3212976"/>
            <a:ext cx="7560840" cy="584775"/>
          </a:xfrm>
          <a:prstGeom prst="rect">
            <a:avLst/>
          </a:prstGeom>
          <a:noFill/>
        </p:spPr>
        <p:txBody>
          <a:bodyPr wrap="square" rtlCol="0">
            <a:spAutoFit/>
          </a:bodyPr>
          <a:lstStyle/>
          <a:p>
            <a:r>
              <a:rPr lang="ru-RU" sz="1600" b="1" i="1" dirty="0" smtClean="0">
                <a:solidFill>
                  <a:srgbClr val="C00000"/>
                </a:solidFill>
              </a:rPr>
              <a:t>В ПРОЕКТНУЮ ДЕЯТЕЛЬНОСТЬ МОЖНО И НУЖНО ВОВЛЕКАТЬ РОДИТЕЛЕЙ, НАПИСАВ, НАПРИМЕР, ТАКОЕ ОБЬЯВЛЕНИЕ:</a:t>
            </a:r>
            <a:endParaRPr lang="ru-RU" sz="1600" b="1" i="1" dirty="0">
              <a:solidFill>
                <a:srgbClr val="C00000"/>
              </a:solidFill>
            </a:endParaRPr>
          </a:p>
        </p:txBody>
      </p:sp>
      <p:sp>
        <p:nvSpPr>
          <p:cNvPr id="10" name="Скругленная прямоугольная выноска 9"/>
          <p:cNvSpPr/>
          <p:nvPr/>
        </p:nvSpPr>
        <p:spPr>
          <a:xfrm rot="11006715">
            <a:off x="1400441" y="3989121"/>
            <a:ext cx="6850032" cy="2072625"/>
          </a:xfrm>
          <a:prstGeom prst="wedgeRoundRectCallout">
            <a:avLst>
              <a:gd name="adj1" fmla="val -57049"/>
              <a:gd name="adj2" fmla="val 79119"/>
              <a:gd name="adj3" fmla="val 16667"/>
            </a:avLst>
          </a:prstGeom>
          <a:solidFill>
            <a:srgbClr val="CC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rot="375912">
            <a:off x="1511580" y="4041829"/>
            <a:ext cx="6592173" cy="2862322"/>
          </a:xfrm>
          <a:prstGeom prst="rect">
            <a:avLst/>
          </a:prstGeom>
          <a:noFill/>
        </p:spPr>
        <p:txBody>
          <a:bodyPr wrap="square" rtlCol="0">
            <a:spAutoFit/>
          </a:bodyPr>
          <a:lstStyle/>
          <a:p>
            <a:pPr algn="ctr"/>
            <a:r>
              <a:rPr lang="ru-RU" sz="1400" b="1" dirty="0" smtClean="0">
                <a:latin typeface="Arial Black" panose="020B0A04020102020204" pitchFamily="34" charset="0"/>
              </a:rPr>
              <a:t>Дорогие мамы и папы!</a:t>
            </a:r>
          </a:p>
          <a:p>
            <a:r>
              <a:rPr lang="ru-RU" sz="1400" b="1" dirty="0" smtClean="0">
                <a:latin typeface="Arial Black" panose="020B0A04020102020204" pitchFamily="34" charset="0"/>
              </a:rPr>
              <a:t>Пока мы ещё маленькие, </a:t>
            </a:r>
            <a:r>
              <a:rPr lang="ru-RU" sz="1400" b="1" dirty="0">
                <a:latin typeface="Arial Black" panose="020B0A04020102020204" pitchFamily="34" charset="0"/>
              </a:rPr>
              <a:t>н</a:t>
            </a:r>
            <a:r>
              <a:rPr lang="ru-RU" sz="1400" b="1" dirty="0" smtClean="0">
                <a:latin typeface="Arial Black" panose="020B0A04020102020204" pitchFamily="34" charset="0"/>
              </a:rPr>
              <a:t>о когда вырастем большими, обязательно станем космонавтами или космическими туристами. В космос, конечно, без специальной подготовки не полетишь. Мы хотим многое узнать о космосе, но без вашей помощи нам не обойтись! Мы будем вам благодарны, если вы принесёте для нас бумагу, старые журналы, коробки, картинки и книги о космосе.</a:t>
            </a:r>
          </a:p>
          <a:p>
            <a:r>
              <a:rPr lang="ru-RU" sz="1400" b="1" dirty="0">
                <a:latin typeface="Arial Black" panose="020B0A04020102020204" pitchFamily="34" charset="0"/>
              </a:rPr>
              <a:t> </a:t>
            </a:r>
            <a:r>
              <a:rPr lang="ru-RU" sz="1400" b="1" dirty="0" smtClean="0">
                <a:latin typeface="Arial Black" panose="020B0A04020102020204" pitchFamily="34" charset="0"/>
              </a:rPr>
              <a:t>                           Ваши будущие космонавты.</a:t>
            </a:r>
          </a:p>
          <a:p>
            <a:r>
              <a:rPr lang="ru-RU" b="1" dirty="0"/>
              <a:t> </a:t>
            </a:r>
            <a:endParaRPr lang="ru-RU" b="1" dirty="0" smtClean="0"/>
          </a:p>
          <a:p>
            <a:endParaRPr lang="ru-RU" b="1" dirty="0" smtClean="0"/>
          </a:p>
          <a:p>
            <a:endParaRPr lang="ru-RU" b="1" dirty="0"/>
          </a:p>
        </p:txBody>
      </p:sp>
    </p:spTree>
  </p:cSld>
  <p:clrMapOvr>
    <a:masterClrMapping/>
  </p:clrMapOvr>
  <p:transition spd="slow" advClick="0" advTm="2460">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7" descr="шаблон 2 б"/>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28676" name="Прямоугольник 6"/>
          <p:cNvSpPr>
            <a:spLocks noChangeArrowheads="1"/>
          </p:cNvSpPr>
          <p:nvPr/>
        </p:nvSpPr>
        <p:spPr bwMode="auto">
          <a:xfrm>
            <a:off x="2286000" y="620713"/>
            <a:ext cx="6607175" cy="461962"/>
          </a:xfrm>
          <a:prstGeom prst="rect">
            <a:avLst/>
          </a:prstGeom>
          <a:noFill/>
          <a:ln w="9525">
            <a:noFill/>
            <a:miter lim="800000"/>
            <a:headEnd/>
            <a:tailEnd/>
          </a:ln>
        </p:spPr>
        <p:txBody>
          <a:bodyPr>
            <a:spAutoFit/>
          </a:bodyPr>
          <a:lstStyle/>
          <a:p>
            <a:endParaRPr lang="ru-RU" sz="2400" dirty="0">
              <a:latin typeface="Calibri" pitchFamily="34" charset="0"/>
            </a:endParaRPr>
          </a:p>
        </p:txBody>
      </p:sp>
      <p:pic>
        <p:nvPicPr>
          <p:cNvPr id="28677" name="Picture 7" descr="шаблон 2 б"/>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9" name="Прямоугольник 8"/>
          <p:cNvSpPr/>
          <p:nvPr/>
        </p:nvSpPr>
        <p:spPr>
          <a:xfrm>
            <a:off x="2339752" y="188640"/>
            <a:ext cx="6804248" cy="1107996"/>
          </a:xfrm>
          <a:prstGeom prst="rect">
            <a:avLst/>
          </a:prstGeom>
        </p:spPr>
        <p:txBody>
          <a:bodyPr wrap="square">
            <a:spAutoFit/>
          </a:bodyPr>
          <a:lstStyle/>
          <a:p>
            <a:r>
              <a:rPr lang="ru-RU" sz="4800" b="1" dirty="0" smtClean="0">
                <a:solidFill>
                  <a:srgbClr val="7030A0"/>
                </a:solidFill>
                <a:latin typeface="Monotype Corsiva" pitchFamily="66" charset="0"/>
              </a:rPr>
              <a:t>Типология проектов в ДОУ</a:t>
            </a:r>
            <a:r>
              <a:rPr lang="ru-RU" sz="4000" dirty="0" smtClean="0"/>
              <a:t/>
            </a:r>
            <a:br>
              <a:rPr lang="ru-RU" sz="4000" dirty="0" smtClean="0"/>
            </a:br>
            <a:r>
              <a:rPr lang="ru-RU" dirty="0" smtClean="0"/>
              <a:t>                     ( по Е.С. Евдокимовой)</a:t>
            </a:r>
            <a:endParaRPr lang="ru-RU" dirty="0"/>
          </a:p>
        </p:txBody>
      </p:sp>
      <p:sp>
        <p:nvSpPr>
          <p:cNvPr id="18" name="Прямоугольник 17"/>
          <p:cNvSpPr/>
          <p:nvPr/>
        </p:nvSpPr>
        <p:spPr>
          <a:xfrm>
            <a:off x="2123728" y="1556792"/>
            <a:ext cx="2952328" cy="144016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2123728" y="1484784"/>
            <a:ext cx="2952328" cy="1446550"/>
          </a:xfrm>
          <a:prstGeom prst="rect">
            <a:avLst/>
          </a:prstGeom>
        </p:spPr>
        <p:txBody>
          <a:bodyPr wrap="square">
            <a:spAutoFit/>
          </a:bodyPr>
          <a:lstStyle/>
          <a:p>
            <a:pPr algn="ctr"/>
            <a:r>
              <a:rPr lang="ru-RU" sz="1600" b="1" i="1" u="sng" dirty="0" smtClean="0">
                <a:solidFill>
                  <a:srgbClr val="FF0000"/>
                </a:solidFill>
              </a:rPr>
              <a:t>По доминирующей </a:t>
            </a:r>
          </a:p>
          <a:p>
            <a:pPr algn="ctr"/>
            <a:r>
              <a:rPr lang="ru-RU" sz="1600" b="1" i="1" u="sng" dirty="0" smtClean="0">
                <a:solidFill>
                  <a:srgbClr val="FF0000"/>
                </a:solidFill>
              </a:rPr>
              <a:t>деятельности </a:t>
            </a:r>
          </a:p>
          <a:p>
            <a:pPr algn="ctr"/>
            <a:r>
              <a:rPr lang="ru-RU" sz="1400" b="1" dirty="0" smtClean="0"/>
              <a:t>(Исследовательские, </a:t>
            </a:r>
          </a:p>
          <a:p>
            <a:pPr algn="ctr"/>
            <a:r>
              <a:rPr lang="ru-RU" sz="1400" b="1" dirty="0" smtClean="0"/>
              <a:t>информационные, творческие,</a:t>
            </a:r>
          </a:p>
          <a:p>
            <a:pPr algn="ctr"/>
            <a:r>
              <a:rPr lang="ru-RU" sz="1400" b="1" dirty="0" smtClean="0"/>
              <a:t>игровые, приключенческие,</a:t>
            </a:r>
          </a:p>
          <a:p>
            <a:pPr algn="ctr"/>
            <a:r>
              <a:rPr lang="ru-RU" sz="1400" b="1" dirty="0" smtClean="0"/>
              <a:t>практико-ориентированные)</a:t>
            </a:r>
            <a:endParaRPr lang="ru-RU" sz="1400" b="1" dirty="0"/>
          </a:p>
        </p:txBody>
      </p:sp>
      <p:sp>
        <p:nvSpPr>
          <p:cNvPr id="19" name="Прямоугольник 18"/>
          <p:cNvSpPr/>
          <p:nvPr/>
        </p:nvSpPr>
        <p:spPr>
          <a:xfrm>
            <a:off x="5580112" y="1484784"/>
            <a:ext cx="3240360" cy="165618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5580112" y="1484784"/>
            <a:ext cx="3312368" cy="1415772"/>
          </a:xfrm>
          <a:prstGeom prst="rect">
            <a:avLst/>
          </a:prstGeom>
        </p:spPr>
        <p:txBody>
          <a:bodyPr wrap="square">
            <a:spAutoFit/>
          </a:bodyPr>
          <a:lstStyle/>
          <a:p>
            <a:pPr algn="ctr"/>
            <a:r>
              <a:rPr lang="ru-RU" sz="1600" b="1" i="1" u="sng" dirty="0" smtClean="0">
                <a:solidFill>
                  <a:srgbClr val="FF0000"/>
                </a:solidFill>
              </a:rPr>
              <a:t>По характеру контактов</a:t>
            </a:r>
          </a:p>
          <a:p>
            <a:pPr algn="ctr"/>
            <a:r>
              <a:rPr lang="ru-RU" sz="1400" b="1" dirty="0" smtClean="0"/>
              <a:t>(Внутри одной возрастной группы,</a:t>
            </a:r>
          </a:p>
          <a:p>
            <a:pPr algn="ctr"/>
            <a:r>
              <a:rPr lang="ru-RU" sz="1400" b="1" dirty="0" smtClean="0"/>
              <a:t>в контакте с другой возрастной </a:t>
            </a:r>
          </a:p>
          <a:p>
            <a:pPr algn="ctr"/>
            <a:r>
              <a:rPr lang="ru-RU" sz="1400" b="1" dirty="0" smtClean="0"/>
              <a:t>группой, внутри ДОУ, в контакте с </a:t>
            </a:r>
          </a:p>
          <a:p>
            <a:pPr algn="ctr"/>
            <a:r>
              <a:rPr lang="ru-RU" sz="1400" b="1" dirty="0" smtClean="0"/>
              <a:t>семьей,  учреждениями культуры, </a:t>
            </a:r>
          </a:p>
          <a:p>
            <a:pPr algn="ctr"/>
            <a:r>
              <a:rPr lang="ru-RU" sz="1400" b="1" dirty="0" smtClean="0"/>
              <a:t>общественными организациями)</a:t>
            </a:r>
            <a:endParaRPr lang="ru-RU" sz="1400" b="1" dirty="0"/>
          </a:p>
        </p:txBody>
      </p:sp>
      <p:sp>
        <p:nvSpPr>
          <p:cNvPr id="20" name="Прямоугольник 19"/>
          <p:cNvSpPr/>
          <p:nvPr/>
        </p:nvSpPr>
        <p:spPr>
          <a:xfrm>
            <a:off x="2267744" y="3140968"/>
            <a:ext cx="2736304" cy="163448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2123728" y="3068961"/>
            <a:ext cx="2880320" cy="1661993"/>
          </a:xfrm>
          <a:prstGeom prst="rect">
            <a:avLst/>
          </a:prstGeom>
        </p:spPr>
        <p:txBody>
          <a:bodyPr wrap="square">
            <a:spAutoFit/>
          </a:bodyPr>
          <a:lstStyle/>
          <a:p>
            <a:pPr algn="ctr"/>
            <a:r>
              <a:rPr lang="ru-RU" sz="1600" b="1" i="1" u="sng" dirty="0" smtClean="0">
                <a:solidFill>
                  <a:srgbClr val="FF0000"/>
                </a:solidFill>
              </a:rPr>
              <a:t>По характеру  </a:t>
            </a:r>
          </a:p>
          <a:p>
            <a:pPr algn="ctr"/>
            <a:r>
              <a:rPr lang="ru-RU" sz="1600" b="1" i="1" u="sng" dirty="0" smtClean="0">
                <a:solidFill>
                  <a:srgbClr val="FF0000"/>
                </a:solidFill>
              </a:rPr>
              <a:t>содержания</a:t>
            </a:r>
          </a:p>
          <a:p>
            <a:pPr algn="ctr"/>
            <a:r>
              <a:rPr lang="ru-RU" sz="1400" b="1" dirty="0" smtClean="0">
                <a:solidFill>
                  <a:schemeClr val="tx2"/>
                </a:solidFill>
              </a:rPr>
              <a:t>(</a:t>
            </a:r>
            <a:r>
              <a:rPr lang="ru-RU" sz="1400" b="1" dirty="0" smtClean="0"/>
              <a:t>Ребенок и семья, ребенок и </a:t>
            </a:r>
          </a:p>
          <a:p>
            <a:pPr algn="ctr"/>
            <a:r>
              <a:rPr lang="ru-RU" sz="1400" b="1" dirty="0" smtClean="0"/>
              <a:t>природа, ребенок и рукотворный</a:t>
            </a:r>
          </a:p>
          <a:p>
            <a:pPr algn="ctr"/>
            <a:r>
              <a:rPr lang="ru-RU" sz="1400" b="1" dirty="0" smtClean="0"/>
              <a:t> мир, ребенок и общество и </a:t>
            </a:r>
          </a:p>
          <a:p>
            <a:pPr algn="ctr"/>
            <a:r>
              <a:rPr lang="ru-RU" sz="1400" b="1" dirty="0" smtClean="0"/>
              <a:t>его культурные ценности)</a:t>
            </a:r>
            <a:endParaRPr lang="ru-RU" sz="1400" b="1" dirty="0"/>
          </a:p>
        </p:txBody>
      </p:sp>
      <p:sp>
        <p:nvSpPr>
          <p:cNvPr id="21" name="Прямоугольник 20"/>
          <p:cNvSpPr/>
          <p:nvPr/>
        </p:nvSpPr>
        <p:spPr>
          <a:xfrm>
            <a:off x="5868144" y="3356992"/>
            <a:ext cx="2952328" cy="144016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5940152" y="3284984"/>
            <a:ext cx="2520280" cy="1384995"/>
          </a:xfrm>
          <a:prstGeom prst="rect">
            <a:avLst/>
          </a:prstGeom>
        </p:spPr>
        <p:txBody>
          <a:bodyPr wrap="square">
            <a:spAutoFit/>
          </a:bodyPr>
          <a:lstStyle/>
          <a:p>
            <a:pPr algn="ctr"/>
            <a:r>
              <a:rPr lang="ru-RU" sz="1400" b="1" i="1" u="sng" dirty="0" smtClean="0">
                <a:solidFill>
                  <a:srgbClr val="FF0000"/>
                </a:solidFill>
              </a:rPr>
              <a:t>По количеству</a:t>
            </a:r>
          </a:p>
          <a:p>
            <a:pPr algn="ctr"/>
            <a:r>
              <a:rPr lang="ru-RU" sz="1400" b="1" i="1" u="sng" dirty="0" smtClean="0">
                <a:solidFill>
                  <a:srgbClr val="FF0000"/>
                </a:solidFill>
              </a:rPr>
              <a:t> участников</a:t>
            </a:r>
          </a:p>
          <a:p>
            <a:pPr algn="ctr"/>
            <a:r>
              <a:rPr lang="ru-RU" sz="1400" b="1" dirty="0" smtClean="0"/>
              <a:t>(Индивидуальный, парный, </a:t>
            </a:r>
          </a:p>
          <a:p>
            <a:pPr algn="ctr"/>
            <a:r>
              <a:rPr lang="ru-RU" sz="1400" b="1" dirty="0" smtClean="0"/>
              <a:t>групповой, фронтальный)</a:t>
            </a:r>
            <a:endParaRPr lang="ru-RU" sz="1400" b="1" dirty="0"/>
          </a:p>
        </p:txBody>
      </p:sp>
      <p:sp>
        <p:nvSpPr>
          <p:cNvPr id="22" name="Прямоугольник 21"/>
          <p:cNvSpPr/>
          <p:nvPr/>
        </p:nvSpPr>
        <p:spPr>
          <a:xfrm>
            <a:off x="2195736" y="4941168"/>
            <a:ext cx="3096344" cy="149046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5940152" y="5013176"/>
            <a:ext cx="2880320" cy="127444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1979712" y="5013176"/>
            <a:ext cx="3384376" cy="1169551"/>
          </a:xfrm>
          <a:prstGeom prst="rect">
            <a:avLst/>
          </a:prstGeom>
        </p:spPr>
        <p:txBody>
          <a:bodyPr wrap="square">
            <a:spAutoFit/>
          </a:bodyPr>
          <a:lstStyle/>
          <a:p>
            <a:pPr algn="ctr"/>
            <a:r>
              <a:rPr lang="ru-RU" sz="1400" b="1" i="1" u="sng" dirty="0" smtClean="0">
                <a:solidFill>
                  <a:srgbClr val="FF0000"/>
                </a:solidFill>
              </a:rPr>
              <a:t>По характеру участия </a:t>
            </a:r>
          </a:p>
          <a:p>
            <a:pPr algn="ctr"/>
            <a:r>
              <a:rPr lang="ru-RU" sz="1400" b="1" i="1" u="sng" dirty="0" smtClean="0">
                <a:solidFill>
                  <a:srgbClr val="FF0000"/>
                </a:solidFill>
              </a:rPr>
              <a:t>ребенка в проекте</a:t>
            </a:r>
          </a:p>
          <a:p>
            <a:pPr algn="ctr"/>
            <a:r>
              <a:rPr lang="ru-RU" sz="1400" b="1" dirty="0" smtClean="0"/>
              <a:t>(Заказчик, эксперт, исполнитель,</a:t>
            </a:r>
          </a:p>
          <a:p>
            <a:pPr algn="ctr"/>
            <a:r>
              <a:rPr lang="ru-RU" sz="1400" b="1" dirty="0" smtClean="0"/>
              <a:t>участник от зарождения до</a:t>
            </a:r>
          </a:p>
          <a:p>
            <a:pPr algn="ctr"/>
            <a:r>
              <a:rPr lang="ru-RU" sz="1400" b="1" dirty="0" smtClean="0"/>
              <a:t>получения результатов)</a:t>
            </a:r>
            <a:endParaRPr lang="ru-RU" sz="1400" b="1" dirty="0"/>
          </a:p>
        </p:txBody>
      </p:sp>
      <p:sp>
        <p:nvSpPr>
          <p:cNvPr id="16" name="Прямоугольник 15"/>
          <p:cNvSpPr/>
          <p:nvPr/>
        </p:nvSpPr>
        <p:spPr>
          <a:xfrm>
            <a:off x="6012160" y="5085184"/>
            <a:ext cx="2736304" cy="954107"/>
          </a:xfrm>
          <a:prstGeom prst="rect">
            <a:avLst/>
          </a:prstGeom>
        </p:spPr>
        <p:txBody>
          <a:bodyPr wrap="square">
            <a:spAutoFit/>
          </a:bodyPr>
          <a:lstStyle/>
          <a:p>
            <a:pPr algn="ctr"/>
            <a:r>
              <a:rPr lang="ru-RU" sz="1400" b="1" i="1" u="sng" dirty="0" smtClean="0">
                <a:solidFill>
                  <a:srgbClr val="FF0000"/>
                </a:solidFill>
              </a:rPr>
              <a:t>По продолжительности</a:t>
            </a:r>
          </a:p>
          <a:p>
            <a:pPr algn="ctr"/>
            <a:r>
              <a:rPr lang="ru-RU" sz="1400" b="1" dirty="0" smtClean="0">
                <a:solidFill>
                  <a:schemeClr val="tx2"/>
                </a:solidFill>
              </a:rPr>
              <a:t>(</a:t>
            </a:r>
            <a:r>
              <a:rPr lang="ru-RU" sz="1400" b="1" dirty="0" smtClean="0"/>
              <a:t>Краткосрочный, средней продолжительности, долгосрочный)</a:t>
            </a:r>
            <a:endParaRPr lang="ru-RU" sz="1400" b="1" dirty="0"/>
          </a:p>
        </p:txBody>
      </p:sp>
      <p:sp>
        <p:nvSpPr>
          <p:cNvPr id="24" name="Прямоугольник 23"/>
          <p:cNvSpPr/>
          <p:nvPr/>
        </p:nvSpPr>
        <p:spPr>
          <a:xfrm>
            <a:off x="4860032" y="1196752"/>
            <a:ext cx="1015663" cy="5018040"/>
          </a:xfrm>
          <a:prstGeom prst="rect">
            <a:avLst/>
          </a:prstGeom>
          <a:noFill/>
        </p:spPr>
        <p:txBody>
          <a:bodyPr vert="vert270" wrap="square" lIns="91440" tIns="45720" rIns="91440" bIns="45720">
            <a:spAutoFit/>
          </a:bodyPr>
          <a:lstStyle/>
          <a:p>
            <a:pPr algn="ctr"/>
            <a:r>
              <a:rPr lang="ru-RU"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ПРОЕКТЫ</a:t>
            </a: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25" name="Стрелка вправо 24"/>
          <p:cNvSpPr/>
          <p:nvPr/>
        </p:nvSpPr>
        <p:spPr>
          <a:xfrm rot="1991932">
            <a:off x="5708799" y="4987602"/>
            <a:ext cx="558666"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Стрелка вправо 25"/>
          <p:cNvSpPr/>
          <p:nvPr/>
        </p:nvSpPr>
        <p:spPr>
          <a:xfrm rot="21009273">
            <a:off x="5724128" y="4005064"/>
            <a:ext cx="57606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Выгнутая вверх стрелка 27"/>
          <p:cNvSpPr/>
          <p:nvPr/>
        </p:nvSpPr>
        <p:spPr>
          <a:xfrm>
            <a:off x="5364088" y="1412776"/>
            <a:ext cx="576064" cy="51549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9" name="Выгнутая вверх стрелка 28"/>
          <p:cNvSpPr/>
          <p:nvPr/>
        </p:nvSpPr>
        <p:spPr>
          <a:xfrm flipH="1">
            <a:off x="4499992" y="1412776"/>
            <a:ext cx="864096" cy="50405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30" name="Стрелка влево 29"/>
          <p:cNvSpPr/>
          <p:nvPr/>
        </p:nvSpPr>
        <p:spPr>
          <a:xfrm rot="20405764">
            <a:off x="4493273" y="3080537"/>
            <a:ext cx="576064"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Стрелка влево 30"/>
          <p:cNvSpPr/>
          <p:nvPr/>
        </p:nvSpPr>
        <p:spPr>
          <a:xfrm rot="18810246">
            <a:off x="4682943" y="5025974"/>
            <a:ext cx="41601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ustDataLst>
      <p:tags r:id="rId1"/>
    </p:custDataLst>
  </p:cSld>
  <p:clrMapOvr>
    <a:masterClrMapping/>
  </p:clrMapOvr>
  <p:transition spd="slow" advTm="43574">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800" decel="100000"/>
                                        <p:tgtEl>
                                          <p:spTgt spid="9"/>
                                        </p:tgtEl>
                                      </p:cBhvr>
                                    </p:animEffect>
                                    <p:anim calcmode="lin" valueType="num">
                                      <p:cBhvr>
                                        <p:cTn id="8" dur="800" decel="100000" fill="hold"/>
                                        <p:tgtEl>
                                          <p:spTgt spid="9"/>
                                        </p:tgtEl>
                                        <p:attrNameLst>
                                          <p:attrName>style.rotation</p:attrName>
                                        </p:attrNameLst>
                                      </p:cBhvr>
                                      <p:tavLst>
                                        <p:tav tm="0">
                                          <p:val>
                                            <p:fltVal val="-90"/>
                                          </p:val>
                                        </p:tav>
                                        <p:tav tm="100000">
                                          <p:val>
                                            <p:fltVal val="0"/>
                                          </p:val>
                                        </p:tav>
                                      </p:tavLst>
                                    </p:anim>
                                    <p:anim calcmode="lin" valueType="num">
                                      <p:cBhvr>
                                        <p:cTn id="9" dur="800" decel="100000" fill="hold"/>
                                        <p:tgtEl>
                                          <p:spTgt spid="9"/>
                                        </p:tgtEl>
                                        <p:attrNameLst>
                                          <p:attrName>ppt_x</p:attrName>
                                        </p:attrNameLst>
                                      </p:cBhvr>
                                      <p:tavLst>
                                        <p:tav tm="0">
                                          <p:val>
                                            <p:strVal val="#ppt_x+0.4"/>
                                          </p:val>
                                        </p:tav>
                                        <p:tav tm="100000">
                                          <p:val>
                                            <p:strVal val="#ppt_x-0.05"/>
                                          </p:val>
                                        </p:tav>
                                      </p:tavLst>
                                    </p:anim>
                                    <p:anim calcmode="lin" valueType="num">
                                      <p:cBhvr>
                                        <p:cTn id="10" dur="800" decel="100000" fill="hold"/>
                                        <p:tgtEl>
                                          <p:spTgt spid="9"/>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1"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770" decel="100000"/>
                                        <p:tgtEl>
                                          <p:spTgt spid="24"/>
                                        </p:tgtEl>
                                      </p:cBhvr>
                                    </p:animEffect>
                                    <p:animScale>
                                      <p:cBhvr>
                                        <p:cTn id="18" dur="770" decel="100000"/>
                                        <p:tgtEl>
                                          <p:spTgt spid="24"/>
                                        </p:tgtEl>
                                      </p:cBhvr>
                                      <p:from x="10000" y="10000"/>
                                      <p:to x="200000" y="450000"/>
                                    </p:animScale>
                                    <p:animScale>
                                      <p:cBhvr>
                                        <p:cTn id="19" dur="1230" accel="100000" fill="hold">
                                          <p:stCondLst>
                                            <p:cond delay="770"/>
                                          </p:stCondLst>
                                        </p:cTn>
                                        <p:tgtEl>
                                          <p:spTgt spid="24"/>
                                        </p:tgtEl>
                                      </p:cBhvr>
                                      <p:from x="200000" y="450000"/>
                                      <p:to x="100000" y="100000"/>
                                    </p:animScale>
                                    <p:set>
                                      <p:cBhvr>
                                        <p:cTn id="20" dur="770" fill="hold"/>
                                        <p:tgtEl>
                                          <p:spTgt spid="24"/>
                                        </p:tgtEl>
                                        <p:attrNameLst>
                                          <p:attrName>ppt_x</p:attrName>
                                        </p:attrNameLst>
                                      </p:cBhvr>
                                      <p:to>
                                        <p:strVal val="(0.5)"/>
                                      </p:to>
                                    </p:set>
                                    <p:anim from="(0.5)" to="(#ppt_x)" calcmode="lin" valueType="num">
                                      <p:cBhvr>
                                        <p:cTn id="21" dur="1230" accel="100000" fill="hold">
                                          <p:stCondLst>
                                            <p:cond delay="770"/>
                                          </p:stCondLst>
                                        </p:cTn>
                                        <p:tgtEl>
                                          <p:spTgt spid="24"/>
                                        </p:tgtEl>
                                        <p:attrNameLst>
                                          <p:attrName>ppt_x</p:attrName>
                                        </p:attrNameLst>
                                      </p:cBhvr>
                                    </p:anim>
                                    <p:set>
                                      <p:cBhvr>
                                        <p:cTn id="22" dur="770" fill="hold"/>
                                        <p:tgtEl>
                                          <p:spTgt spid="24"/>
                                        </p:tgtEl>
                                        <p:attrNameLst>
                                          <p:attrName>ppt_y</p:attrName>
                                        </p:attrNameLst>
                                      </p:cBhvr>
                                      <p:to>
                                        <p:strVal val="(#ppt_y+0.4)"/>
                                      </p:to>
                                    </p:set>
                                    <p:anim from="(#ppt_y+0.4)" to="(#ppt_y)" calcmode="lin" valueType="num">
                                      <p:cBhvr>
                                        <p:cTn id="23" dur="1230" accel="100000" fill="hold">
                                          <p:stCondLst>
                                            <p:cond delay="770"/>
                                          </p:stCondLst>
                                        </p:cTn>
                                        <p:tgtEl>
                                          <p:spTgt spid="24"/>
                                        </p:tgtEl>
                                        <p:attrNameLst>
                                          <p:attrName>ppt_y</p:attrName>
                                        </p:attrNameLst>
                                      </p:cBhvr>
                                    </p:anim>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1000" fill="hold"/>
                                        <p:tgtEl>
                                          <p:spTgt spid="25"/>
                                        </p:tgtEl>
                                        <p:attrNameLst>
                                          <p:attrName>ppt_x</p:attrName>
                                        </p:attrNameLst>
                                      </p:cBhvr>
                                      <p:tavLst>
                                        <p:tav tm="0">
                                          <p:val>
                                            <p:strVal val="#ppt_x-.2"/>
                                          </p:val>
                                        </p:tav>
                                        <p:tav tm="100000">
                                          <p:val>
                                            <p:strVal val="#ppt_x"/>
                                          </p:val>
                                        </p:tav>
                                      </p:tavLst>
                                    </p:anim>
                                    <p:anim calcmode="lin" valueType="num">
                                      <p:cBhvr>
                                        <p:cTn id="29" dur="10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30" dur="1000"/>
                                        <p:tgtEl>
                                          <p:spTgt spid="25"/>
                                        </p:tgtEl>
                                      </p:cBhvr>
                                    </p:animEffect>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diamond(in)">
                                      <p:cBhvr>
                                        <p:cTn id="35" dur="2000"/>
                                        <p:tgtEl>
                                          <p:spTgt spid="23"/>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checkerboard(across)">
                                      <p:cBhvr>
                                        <p:cTn id="40" dur="500"/>
                                        <p:tgtEl>
                                          <p:spTgt spid="16"/>
                                        </p:tgtEl>
                                      </p:cBhvr>
                                    </p:animEffect>
                                  </p:childTnLst>
                                </p:cTn>
                              </p:par>
                            </p:childTnLst>
                          </p:cTn>
                        </p:par>
                      </p:childTnLst>
                    </p:cTn>
                  </p:par>
                  <p:par>
                    <p:cTn id="41" fill="hold">
                      <p:stCondLst>
                        <p:cond delay="indefinite"/>
                      </p:stCondLst>
                      <p:childTnLst>
                        <p:par>
                          <p:cTn id="42" fill="hold">
                            <p:stCondLst>
                              <p:cond delay="0"/>
                            </p:stCondLst>
                            <p:childTnLst>
                              <p:par>
                                <p:cTn id="43" presetID="51" presetClass="entr" presetSubtype="0" fill="hold" grpId="0" nodeType="click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770" decel="100000"/>
                                        <p:tgtEl>
                                          <p:spTgt spid="26"/>
                                        </p:tgtEl>
                                      </p:cBhvr>
                                    </p:animEffect>
                                    <p:animScale>
                                      <p:cBhvr>
                                        <p:cTn id="46" dur="770" decel="100000"/>
                                        <p:tgtEl>
                                          <p:spTgt spid="26"/>
                                        </p:tgtEl>
                                      </p:cBhvr>
                                      <p:from x="10000" y="10000"/>
                                      <p:to x="200000" y="450000"/>
                                    </p:animScale>
                                    <p:animScale>
                                      <p:cBhvr>
                                        <p:cTn id="47" dur="1230" accel="100000" fill="hold">
                                          <p:stCondLst>
                                            <p:cond delay="770"/>
                                          </p:stCondLst>
                                        </p:cTn>
                                        <p:tgtEl>
                                          <p:spTgt spid="26"/>
                                        </p:tgtEl>
                                      </p:cBhvr>
                                      <p:from x="200000" y="450000"/>
                                      <p:to x="100000" y="100000"/>
                                    </p:animScale>
                                    <p:set>
                                      <p:cBhvr>
                                        <p:cTn id="48" dur="770" fill="hold"/>
                                        <p:tgtEl>
                                          <p:spTgt spid="26"/>
                                        </p:tgtEl>
                                        <p:attrNameLst>
                                          <p:attrName>ppt_x</p:attrName>
                                        </p:attrNameLst>
                                      </p:cBhvr>
                                      <p:to>
                                        <p:strVal val="(0.5)"/>
                                      </p:to>
                                    </p:set>
                                    <p:anim from="(0.5)" to="(#ppt_x)" calcmode="lin" valueType="num">
                                      <p:cBhvr>
                                        <p:cTn id="49" dur="1230" accel="100000" fill="hold">
                                          <p:stCondLst>
                                            <p:cond delay="770"/>
                                          </p:stCondLst>
                                        </p:cTn>
                                        <p:tgtEl>
                                          <p:spTgt spid="26"/>
                                        </p:tgtEl>
                                        <p:attrNameLst>
                                          <p:attrName>ppt_x</p:attrName>
                                        </p:attrNameLst>
                                      </p:cBhvr>
                                    </p:anim>
                                    <p:set>
                                      <p:cBhvr>
                                        <p:cTn id="50" dur="770" fill="hold"/>
                                        <p:tgtEl>
                                          <p:spTgt spid="26"/>
                                        </p:tgtEl>
                                        <p:attrNameLst>
                                          <p:attrName>ppt_y</p:attrName>
                                        </p:attrNameLst>
                                      </p:cBhvr>
                                      <p:to>
                                        <p:strVal val="(#ppt_y+0.4)"/>
                                      </p:to>
                                    </p:set>
                                    <p:anim from="(#ppt_y+0.4)" to="(#ppt_y)" calcmode="lin" valueType="num">
                                      <p:cBhvr>
                                        <p:cTn id="51" dur="1230" accel="100000" fill="hold">
                                          <p:stCondLst>
                                            <p:cond delay="770"/>
                                          </p:stCondLst>
                                        </p:cTn>
                                        <p:tgtEl>
                                          <p:spTgt spid="26"/>
                                        </p:tgtEl>
                                        <p:attrNameLst>
                                          <p:attrName>ppt_y</p:attrName>
                                        </p:attrNameLst>
                                      </p:cBhvr>
                                    </p:anim>
                                  </p:childTnLst>
                                </p:cTn>
                              </p:par>
                            </p:childTnLst>
                          </p:cTn>
                        </p:par>
                      </p:childTnLst>
                    </p:cTn>
                  </p:par>
                  <p:par>
                    <p:cTn id="52" fill="hold">
                      <p:stCondLst>
                        <p:cond delay="indefinite"/>
                      </p:stCondLst>
                      <p:childTnLst>
                        <p:par>
                          <p:cTn id="53" fill="hold">
                            <p:stCondLst>
                              <p:cond delay="0"/>
                            </p:stCondLst>
                            <p:childTnLst>
                              <p:par>
                                <p:cTn id="54" presetID="8" presetClass="entr" presetSubtype="16" fill="hold" grpId="0" nodeType="click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diamond(in)">
                                      <p:cBhvr>
                                        <p:cTn id="56" dur="2000"/>
                                        <p:tgtEl>
                                          <p:spTgt spid="21"/>
                                        </p:tgtEl>
                                      </p:cBhvr>
                                    </p:animEffect>
                                  </p:childTnLst>
                                </p:cTn>
                              </p:par>
                            </p:childTnLst>
                          </p:cTn>
                        </p:par>
                      </p:childTnLst>
                    </p:cTn>
                  </p:par>
                  <p:par>
                    <p:cTn id="57" fill="hold">
                      <p:stCondLst>
                        <p:cond delay="indefinite"/>
                      </p:stCondLst>
                      <p:childTnLst>
                        <p:par>
                          <p:cTn id="58" fill="hold">
                            <p:stCondLst>
                              <p:cond delay="0"/>
                            </p:stCondLst>
                            <p:childTnLst>
                              <p:par>
                                <p:cTn id="59" presetID="5" presetClass="entr" presetSubtype="10" fill="hold" grpId="0" nodeType="click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checkerboard(across)">
                                      <p:cBhvr>
                                        <p:cTn id="61" dur="500"/>
                                        <p:tgtEl>
                                          <p:spTgt spid="15"/>
                                        </p:tgtEl>
                                      </p:cBhvr>
                                    </p:animEffect>
                                  </p:childTnLst>
                                </p:cTn>
                              </p:par>
                            </p:childTnLst>
                          </p:cTn>
                        </p:par>
                      </p:childTnLst>
                    </p:cTn>
                  </p:par>
                  <p:par>
                    <p:cTn id="62" fill="hold">
                      <p:stCondLst>
                        <p:cond delay="indefinite"/>
                      </p:stCondLst>
                      <p:childTnLst>
                        <p:par>
                          <p:cTn id="63" fill="hold">
                            <p:stCondLst>
                              <p:cond delay="0"/>
                            </p:stCondLst>
                            <p:childTnLst>
                              <p:par>
                                <p:cTn id="64" presetID="29" presetClass="entr" presetSubtype="0" fill="hold" grpId="0" nodeType="clickEffect">
                                  <p:stCondLst>
                                    <p:cond delay="0"/>
                                  </p:stCondLst>
                                  <p:childTnLst>
                                    <p:set>
                                      <p:cBhvr>
                                        <p:cTn id="65" dur="1" fill="hold">
                                          <p:stCondLst>
                                            <p:cond delay="0"/>
                                          </p:stCondLst>
                                        </p:cTn>
                                        <p:tgtEl>
                                          <p:spTgt spid="28"/>
                                        </p:tgtEl>
                                        <p:attrNameLst>
                                          <p:attrName>style.visibility</p:attrName>
                                        </p:attrNameLst>
                                      </p:cBhvr>
                                      <p:to>
                                        <p:strVal val="visible"/>
                                      </p:to>
                                    </p:set>
                                    <p:anim calcmode="lin" valueType="num">
                                      <p:cBhvr>
                                        <p:cTn id="66" dur="1000" fill="hold"/>
                                        <p:tgtEl>
                                          <p:spTgt spid="28"/>
                                        </p:tgtEl>
                                        <p:attrNameLst>
                                          <p:attrName>ppt_x</p:attrName>
                                        </p:attrNameLst>
                                      </p:cBhvr>
                                      <p:tavLst>
                                        <p:tav tm="0">
                                          <p:val>
                                            <p:strVal val="#ppt_x-.2"/>
                                          </p:val>
                                        </p:tav>
                                        <p:tav tm="100000">
                                          <p:val>
                                            <p:strVal val="#ppt_x"/>
                                          </p:val>
                                        </p:tav>
                                      </p:tavLst>
                                    </p:anim>
                                    <p:anim calcmode="lin" valueType="num">
                                      <p:cBhvr>
                                        <p:cTn id="67" dur="1000" fill="hold"/>
                                        <p:tgtEl>
                                          <p:spTgt spid="28"/>
                                        </p:tgtEl>
                                        <p:attrNameLst>
                                          <p:attrName>ppt_y</p:attrName>
                                        </p:attrNameLst>
                                      </p:cBhvr>
                                      <p:tavLst>
                                        <p:tav tm="0">
                                          <p:val>
                                            <p:strVal val="#ppt_y"/>
                                          </p:val>
                                        </p:tav>
                                        <p:tav tm="100000">
                                          <p:val>
                                            <p:strVal val="#ppt_y"/>
                                          </p:val>
                                        </p:tav>
                                      </p:tavLst>
                                    </p:anim>
                                    <p:animEffect transition="in" filter="wipe(right)" prLst="gradientSize: 0.1">
                                      <p:cBhvr>
                                        <p:cTn id="68" dur="1000"/>
                                        <p:tgtEl>
                                          <p:spTgt spid="28"/>
                                        </p:tgtEl>
                                      </p:cBhvr>
                                    </p:animEffect>
                                  </p:childTnLst>
                                </p:cTn>
                              </p:par>
                            </p:childTnLst>
                          </p:cTn>
                        </p:par>
                      </p:childTnLst>
                    </p:cTn>
                  </p:par>
                  <p:par>
                    <p:cTn id="69" fill="hold">
                      <p:stCondLst>
                        <p:cond delay="indefinite"/>
                      </p:stCondLst>
                      <p:childTnLst>
                        <p:par>
                          <p:cTn id="70" fill="hold">
                            <p:stCondLst>
                              <p:cond delay="0"/>
                            </p:stCondLst>
                            <p:childTnLst>
                              <p:par>
                                <p:cTn id="71" presetID="8" presetClass="entr" presetSubtype="16" fill="hold" grpId="0" nodeType="click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diamond(in)">
                                      <p:cBhvr>
                                        <p:cTn id="73" dur="2000"/>
                                        <p:tgtEl>
                                          <p:spTgt spid="19"/>
                                        </p:tgtEl>
                                      </p:cBhvr>
                                    </p:animEffect>
                                  </p:childTnLst>
                                </p:cTn>
                              </p:par>
                            </p:childTnLst>
                          </p:cTn>
                        </p:par>
                      </p:childTnLst>
                    </p:cTn>
                  </p:par>
                  <p:par>
                    <p:cTn id="74" fill="hold">
                      <p:stCondLst>
                        <p:cond delay="indefinite"/>
                      </p:stCondLst>
                      <p:childTnLst>
                        <p:par>
                          <p:cTn id="75" fill="hold">
                            <p:stCondLst>
                              <p:cond delay="0"/>
                            </p:stCondLst>
                            <p:childTnLst>
                              <p:par>
                                <p:cTn id="76" presetID="5" presetClass="entr" presetSubtype="10" fill="hold" grpId="0" nodeType="clickEffect">
                                  <p:stCondLst>
                                    <p:cond delay="0"/>
                                  </p:stCondLst>
                                  <p:childTnLst>
                                    <p:set>
                                      <p:cBhvr>
                                        <p:cTn id="77" dur="1" fill="hold">
                                          <p:stCondLst>
                                            <p:cond delay="0"/>
                                          </p:stCondLst>
                                        </p:cTn>
                                        <p:tgtEl>
                                          <p:spTgt spid="14"/>
                                        </p:tgtEl>
                                        <p:attrNameLst>
                                          <p:attrName>style.visibility</p:attrName>
                                        </p:attrNameLst>
                                      </p:cBhvr>
                                      <p:to>
                                        <p:strVal val="visible"/>
                                      </p:to>
                                    </p:set>
                                    <p:animEffect transition="in" filter="checkerboard(across)">
                                      <p:cBhvr>
                                        <p:cTn id="78" dur="500"/>
                                        <p:tgtEl>
                                          <p:spTgt spid="14"/>
                                        </p:tgtEl>
                                      </p:cBhvr>
                                    </p:animEffect>
                                  </p:childTnLst>
                                </p:cTn>
                              </p:par>
                            </p:childTnLst>
                          </p:cTn>
                        </p:par>
                      </p:childTnLst>
                    </p:cTn>
                  </p:par>
                  <p:par>
                    <p:cTn id="79" fill="hold">
                      <p:stCondLst>
                        <p:cond delay="indefinite"/>
                      </p:stCondLst>
                      <p:childTnLst>
                        <p:par>
                          <p:cTn id="80" fill="hold">
                            <p:stCondLst>
                              <p:cond delay="0"/>
                            </p:stCondLst>
                            <p:childTnLst>
                              <p:par>
                                <p:cTn id="81" presetID="29" presetClass="entr" presetSubtype="0" fill="hold" grpId="0" nodeType="clickEffect">
                                  <p:stCondLst>
                                    <p:cond delay="0"/>
                                  </p:stCondLst>
                                  <p:childTnLst>
                                    <p:set>
                                      <p:cBhvr>
                                        <p:cTn id="82" dur="1" fill="hold">
                                          <p:stCondLst>
                                            <p:cond delay="0"/>
                                          </p:stCondLst>
                                        </p:cTn>
                                        <p:tgtEl>
                                          <p:spTgt spid="29"/>
                                        </p:tgtEl>
                                        <p:attrNameLst>
                                          <p:attrName>style.visibility</p:attrName>
                                        </p:attrNameLst>
                                      </p:cBhvr>
                                      <p:to>
                                        <p:strVal val="visible"/>
                                      </p:to>
                                    </p:set>
                                    <p:anim calcmode="lin" valueType="num">
                                      <p:cBhvr>
                                        <p:cTn id="83" dur="1000" fill="hold"/>
                                        <p:tgtEl>
                                          <p:spTgt spid="29"/>
                                        </p:tgtEl>
                                        <p:attrNameLst>
                                          <p:attrName>ppt_x</p:attrName>
                                        </p:attrNameLst>
                                      </p:cBhvr>
                                      <p:tavLst>
                                        <p:tav tm="0">
                                          <p:val>
                                            <p:strVal val="#ppt_x-.2"/>
                                          </p:val>
                                        </p:tav>
                                        <p:tav tm="100000">
                                          <p:val>
                                            <p:strVal val="#ppt_x"/>
                                          </p:val>
                                        </p:tav>
                                      </p:tavLst>
                                    </p:anim>
                                    <p:anim calcmode="lin" valueType="num">
                                      <p:cBhvr>
                                        <p:cTn id="84" dur="1000" fill="hold"/>
                                        <p:tgtEl>
                                          <p:spTgt spid="29"/>
                                        </p:tgtEl>
                                        <p:attrNameLst>
                                          <p:attrName>ppt_y</p:attrName>
                                        </p:attrNameLst>
                                      </p:cBhvr>
                                      <p:tavLst>
                                        <p:tav tm="0">
                                          <p:val>
                                            <p:strVal val="#ppt_y"/>
                                          </p:val>
                                        </p:tav>
                                        <p:tav tm="100000">
                                          <p:val>
                                            <p:strVal val="#ppt_y"/>
                                          </p:val>
                                        </p:tav>
                                      </p:tavLst>
                                    </p:anim>
                                    <p:animEffect transition="in" filter="wipe(right)" prLst="gradientSize: 0.1">
                                      <p:cBhvr>
                                        <p:cTn id="85" dur="1000"/>
                                        <p:tgtEl>
                                          <p:spTgt spid="29"/>
                                        </p:tgtEl>
                                      </p:cBhvr>
                                    </p:animEffect>
                                  </p:childTnLst>
                                </p:cTn>
                              </p:par>
                            </p:childTnLst>
                          </p:cTn>
                        </p:par>
                      </p:childTnLst>
                    </p:cTn>
                  </p:par>
                  <p:par>
                    <p:cTn id="86" fill="hold">
                      <p:stCondLst>
                        <p:cond delay="indefinite"/>
                      </p:stCondLst>
                      <p:childTnLst>
                        <p:par>
                          <p:cTn id="87" fill="hold">
                            <p:stCondLst>
                              <p:cond delay="0"/>
                            </p:stCondLst>
                            <p:childTnLst>
                              <p:par>
                                <p:cTn id="88" presetID="8" presetClass="entr" presetSubtype="16" fill="hold" nodeType="clickEffect">
                                  <p:stCondLst>
                                    <p:cond delay="0"/>
                                  </p:stCondLst>
                                  <p:childTnLst>
                                    <p:set>
                                      <p:cBhvr>
                                        <p:cTn id="89" dur="1" fill="hold">
                                          <p:stCondLst>
                                            <p:cond delay="0"/>
                                          </p:stCondLst>
                                        </p:cTn>
                                        <p:tgtEl>
                                          <p:spTgt spid="28677"/>
                                        </p:tgtEl>
                                        <p:attrNameLst>
                                          <p:attrName>style.visibility</p:attrName>
                                        </p:attrNameLst>
                                      </p:cBhvr>
                                      <p:to>
                                        <p:strVal val="visible"/>
                                      </p:to>
                                    </p:set>
                                    <p:animEffect transition="in" filter="diamond(in)">
                                      <p:cBhvr>
                                        <p:cTn id="90" dur="2000"/>
                                        <p:tgtEl>
                                          <p:spTgt spid="28677"/>
                                        </p:tgtEl>
                                      </p:cBhvr>
                                    </p:animEffect>
                                  </p:childTnLst>
                                </p:cTn>
                              </p:par>
                            </p:childTnLst>
                          </p:cTn>
                        </p:par>
                      </p:childTnLst>
                    </p:cTn>
                  </p:par>
                  <p:par>
                    <p:cTn id="91" fill="hold">
                      <p:stCondLst>
                        <p:cond delay="indefinite"/>
                      </p:stCondLst>
                      <p:childTnLst>
                        <p:par>
                          <p:cTn id="92" fill="hold">
                            <p:stCondLst>
                              <p:cond delay="0"/>
                            </p:stCondLst>
                            <p:childTnLst>
                              <p:par>
                                <p:cTn id="93" presetID="8" presetClass="entr" presetSubtype="16" fill="hold" grpId="0" nodeType="clickEffect">
                                  <p:stCondLst>
                                    <p:cond delay="0"/>
                                  </p:stCondLst>
                                  <p:childTnLst>
                                    <p:set>
                                      <p:cBhvr>
                                        <p:cTn id="94" dur="1" fill="hold">
                                          <p:stCondLst>
                                            <p:cond delay="0"/>
                                          </p:stCondLst>
                                        </p:cTn>
                                        <p:tgtEl>
                                          <p:spTgt spid="18"/>
                                        </p:tgtEl>
                                        <p:attrNameLst>
                                          <p:attrName>style.visibility</p:attrName>
                                        </p:attrNameLst>
                                      </p:cBhvr>
                                      <p:to>
                                        <p:strVal val="visible"/>
                                      </p:to>
                                    </p:set>
                                    <p:animEffect transition="in" filter="diamond(in)">
                                      <p:cBhvr>
                                        <p:cTn id="95" dur="2000"/>
                                        <p:tgtEl>
                                          <p:spTgt spid="18"/>
                                        </p:tgtEl>
                                      </p:cBhvr>
                                    </p:animEffect>
                                  </p:childTnLst>
                                </p:cTn>
                              </p:par>
                            </p:childTnLst>
                          </p:cTn>
                        </p:par>
                      </p:childTnLst>
                    </p:cTn>
                  </p:par>
                  <p:par>
                    <p:cTn id="96" fill="hold">
                      <p:stCondLst>
                        <p:cond delay="indefinite"/>
                      </p:stCondLst>
                      <p:childTnLst>
                        <p:par>
                          <p:cTn id="97" fill="hold">
                            <p:stCondLst>
                              <p:cond delay="0"/>
                            </p:stCondLst>
                            <p:childTnLst>
                              <p:par>
                                <p:cTn id="98" presetID="5" presetClass="entr" presetSubtype="10" fill="hold" grpId="0" nodeType="clickEffect">
                                  <p:stCondLst>
                                    <p:cond delay="0"/>
                                  </p:stCondLst>
                                  <p:childTnLst>
                                    <p:set>
                                      <p:cBhvr>
                                        <p:cTn id="99" dur="1" fill="hold">
                                          <p:stCondLst>
                                            <p:cond delay="0"/>
                                          </p:stCondLst>
                                        </p:cTn>
                                        <p:tgtEl>
                                          <p:spTgt spid="11"/>
                                        </p:tgtEl>
                                        <p:attrNameLst>
                                          <p:attrName>style.visibility</p:attrName>
                                        </p:attrNameLst>
                                      </p:cBhvr>
                                      <p:to>
                                        <p:strVal val="visible"/>
                                      </p:to>
                                    </p:set>
                                    <p:animEffect transition="in" filter="checkerboard(across)">
                                      <p:cBhvr>
                                        <p:cTn id="100" dur="500"/>
                                        <p:tgtEl>
                                          <p:spTgt spid="11"/>
                                        </p:tgtEl>
                                      </p:cBhvr>
                                    </p:animEffect>
                                  </p:childTnLst>
                                </p:cTn>
                              </p:par>
                            </p:childTnLst>
                          </p:cTn>
                        </p:par>
                      </p:childTnLst>
                    </p:cTn>
                  </p:par>
                  <p:par>
                    <p:cTn id="101" fill="hold">
                      <p:stCondLst>
                        <p:cond delay="indefinite"/>
                      </p:stCondLst>
                      <p:childTnLst>
                        <p:par>
                          <p:cTn id="102" fill="hold">
                            <p:stCondLst>
                              <p:cond delay="0"/>
                            </p:stCondLst>
                            <p:childTnLst>
                              <p:par>
                                <p:cTn id="103" presetID="29" presetClass="entr" presetSubtype="0" fill="hold" grpId="0" nodeType="clickEffect">
                                  <p:stCondLst>
                                    <p:cond delay="0"/>
                                  </p:stCondLst>
                                  <p:childTnLst>
                                    <p:set>
                                      <p:cBhvr>
                                        <p:cTn id="104" dur="1" fill="hold">
                                          <p:stCondLst>
                                            <p:cond delay="0"/>
                                          </p:stCondLst>
                                        </p:cTn>
                                        <p:tgtEl>
                                          <p:spTgt spid="30"/>
                                        </p:tgtEl>
                                        <p:attrNameLst>
                                          <p:attrName>style.visibility</p:attrName>
                                        </p:attrNameLst>
                                      </p:cBhvr>
                                      <p:to>
                                        <p:strVal val="visible"/>
                                      </p:to>
                                    </p:set>
                                    <p:anim calcmode="lin" valueType="num">
                                      <p:cBhvr>
                                        <p:cTn id="105" dur="1000" fill="hold"/>
                                        <p:tgtEl>
                                          <p:spTgt spid="30"/>
                                        </p:tgtEl>
                                        <p:attrNameLst>
                                          <p:attrName>ppt_x</p:attrName>
                                        </p:attrNameLst>
                                      </p:cBhvr>
                                      <p:tavLst>
                                        <p:tav tm="0">
                                          <p:val>
                                            <p:strVal val="#ppt_x-.2"/>
                                          </p:val>
                                        </p:tav>
                                        <p:tav tm="100000">
                                          <p:val>
                                            <p:strVal val="#ppt_x"/>
                                          </p:val>
                                        </p:tav>
                                      </p:tavLst>
                                    </p:anim>
                                    <p:anim calcmode="lin" valueType="num">
                                      <p:cBhvr>
                                        <p:cTn id="106" dur="1000" fill="hold"/>
                                        <p:tgtEl>
                                          <p:spTgt spid="30"/>
                                        </p:tgtEl>
                                        <p:attrNameLst>
                                          <p:attrName>ppt_y</p:attrName>
                                        </p:attrNameLst>
                                      </p:cBhvr>
                                      <p:tavLst>
                                        <p:tav tm="0">
                                          <p:val>
                                            <p:strVal val="#ppt_y"/>
                                          </p:val>
                                        </p:tav>
                                        <p:tav tm="100000">
                                          <p:val>
                                            <p:strVal val="#ppt_y"/>
                                          </p:val>
                                        </p:tav>
                                      </p:tavLst>
                                    </p:anim>
                                    <p:animEffect transition="in" filter="wipe(right)" prLst="gradientSize: 0.1">
                                      <p:cBhvr>
                                        <p:cTn id="107" dur="1000"/>
                                        <p:tgtEl>
                                          <p:spTgt spid="30"/>
                                        </p:tgtEl>
                                      </p:cBhvr>
                                    </p:animEffect>
                                  </p:childTnLst>
                                </p:cTn>
                              </p:par>
                            </p:childTnLst>
                          </p:cTn>
                        </p:par>
                      </p:childTnLst>
                    </p:cTn>
                  </p:par>
                  <p:par>
                    <p:cTn id="108" fill="hold">
                      <p:stCondLst>
                        <p:cond delay="indefinite"/>
                      </p:stCondLst>
                      <p:childTnLst>
                        <p:par>
                          <p:cTn id="109" fill="hold">
                            <p:stCondLst>
                              <p:cond delay="0"/>
                            </p:stCondLst>
                            <p:childTnLst>
                              <p:par>
                                <p:cTn id="110" presetID="8" presetClass="entr" presetSubtype="16" fill="hold" grpId="0" nodeType="clickEffect">
                                  <p:stCondLst>
                                    <p:cond delay="0"/>
                                  </p:stCondLst>
                                  <p:childTnLst>
                                    <p:set>
                                      <p:cBhvr>
                                        <p:cTn id="111" dur="1" fill="hold">
                                          <p:stCondLst>
                                            <p:cond delay="0"/>
                                          </p:stCondLst>
                                        </p:cTn>
                                        <p:tgtEl>
                                          <p:spTgt spid="20"/>
                                        </p:tgtEl>
                                        <p:attrNameLst>
                                          <p:attrName>style.visibility</p:attrName>
                                        </p:attrNameLst>
                                      </p:cBhvr>
                                      <p:to>
                                        <p:strVal val="visible"/>
                                      </p:to>
                                    </p:set>
                                    <p:animEffect transition="in" filter="diamond(in)">
                                      <p:cBhvr>
                                        <p:cTn id="112" dur="2000"/>
                                        <p:tgtEl>
                                          <p:spTgt spid="20"/>
                                        </p:tgtEl>
                                      </p:cBhvr>
                                    </p:animEffect>
                                  </p:childTnLst>
                                </p:cTn>
                              </p:par>
                            </p:childTnLst>
                          </p:cTn>
                        </p:par>
                      </p:childTnLst>
                    </p:cTn>
                  </p:par>
                  <p:par>
                    <p:cTn id="113" fill="hold">
                      <p:stCondLst>
                        <p:cond delay="indefinite"/>
                      </p:stCondLst>
                      <p:childTnLst>
                        <p:par>
                          <p:cTn id="114" fill="hold">
                            <p:stCondLst>
                              <p:cond delay="0"/>
                            </p:stCondLst>
                            <p:childTnLst>
                              <p:par>
                                <p:cTn id="115" presetID="5" presetClass="entr" presetSubtype="10" fill="hold" grpId="0" nodeType="clickEffect">
                                  <p:stCondLst>
                                    <p:cond delay="0"/>
                                  </p:stCondLst>
                                  <p:childTnLst>
                                    <p:set>
                                      <p:cBhvr>
                                        <p:cTn id="116" dur="1" fill="hold">
                                          <p:stCondLst>
                                            <p:cond delay="0"/>
                                          </p:stCondLst>
                                        </p:cTn>
                                        <p:tgtEl>
                                          <p:spTgt spid="12"/>
                                        </p:tgtEl>
                                        <p:attrNameLst>
                                          <p:attrName>style.visibility</p:attrName>
                                        </p:attrNameLst>
                                      </p:cBhvr>
                                      <p:to>
                                        <p:strVal val="visible"/>
                                      </p:to>
                                    </p:set>
                                    <p:animEffect transition="in" filter="checkerboard(across)">
                                      <p:cBhvr>
                                        <p:cTn id="117" dur="500"/>
                                        <p:tgtEl>
                                          <p:spTgt spid="12"/>
                                        </p:tgtEl>
                                      </p:cBhvr>
                                    </p:animEffect>
                                  </p:childTnLst>
                                </p:cTn>
                              </p:par>
                            </p:childTnLst>
                          </p:cTn>
                        </p:par>
                      </p:childTnLst>
                    </p:cTn>
                  </p:par>
                  <p:par>
                    <p:cTn id="118" fill="hold">
                      <p:stCondLst>
                        <p:cond delay="indefinite"/>
                      </p:stCondLst>
                      <p:childTnLst>
                        <p:par>
                          <p:cTn id="119" fill="hold">
                            <p:stCondLst>
                              <p:cond delay="0"/>
                            </p:stCondLst>
                            <p:childTnLst>
                              <p:par>
                                <p:cTn id="120" presetID="29" presetClass="entr" presetSubtype="0" fill="hold" grpId="0" nodeType="clickEffect">
                                  <p:stCondLst>
                                    <p:cond delay="0"/>
                                  </p:stCondLst>
                                  <p:childTnLst>
                                    <p:set>
                                      <p:cBhvr>
                                        <p:cTn id="121" dur="1" fill="hold">
                                          <p:stCondLst>
                                            <p:cond delay="0"/>
                                          </p:stCondLst>
                                        </p:cTn>
                                        <p:tgtEl>
                                          <p:spTgt spid="31"/>
                                        </p:tgtEl>
                                        <p:attrNameLst>
                                          <p:attrName>style.visibility</p:attrName>
                                        </p:attrNameLst>
                                      </p:cBhvr>
                                      <p:to>
                                        <p:strVal val="visible"/>
                                      </p:to>
                                    </p:set>
                                    <p:anim calcmode="lin" valueType="num">
                                      <p:cBhvr>
                                        <p:cTn id="122" dur="1000" fill="hold"/>
                                        <p:tgtEl>
                                          <p:spTgt spid="31"/>
                                        </p:tgtEl>
                                        <p:attrNameLst>
                                          <p:attrName>ppt_x</p:attrName>
                                        </p:attrNameLst>
                                      </p:cBhvr>
                                      <p:tavLst>
                                        <p:tav tm="0">
                                          <p:val>
                                            <p:strVal val="#ppt_x-.2"/>
                                          </p:val>
                                        </p:tav>
                                        <p:tav tm="100000">
                                          <p:val>
                                            <p:strVal val="#ppt_x"/>
                                          </p:val>
                                        </p:tav>
                                      </p:tavLst>
                                    </p:anim>
                                    <p:anim calcmode="lin" valueType="num">
                                      <p:cBhvr>
                                        <p:cTn id="123" dur="1000" fill="hold"/>
                                        <p:tgtEl>
                                          <p:spTgt spid="31"/>
                                        </p:tgtEl>
                                        <p:attrNameLst>
                                          <p:attrName>ppt_y</p:attrName>
                                        </p:attrNameLst>
                                      </p:cBhvr>
                                      <p:tavLst>
                                        <p:tav tm="0">
                                          <p:val>
                                            <p:strVal val="#ppt_y"/>
                                          </p:val>
                                        </p:tav>
                                        <p:tav tm="100000">
                                          <p:val>
                                            <p:strVal val="#ppt_y"/>
                                          </p:val>
                                        </p:tav>
                                      </p:tavLst>
                                    </p:anim>
                                    <p:animEffect transition="in" filter="wipe(right)" prLst="gradientSize: 0.1">
                                      <p:cBhvr>
                                        <p:cTn id="124" dur="1000"/>
                                        <p:tgtEl>
                                          <p:spTgt spid="31"/>
                                        </p:tgtEl>
                                      </p:cBhvr>
                                    </p:animEffect>
                                  </p:childTnLst>
                                </p:cTn>
                              </p:par>
                            </p:childTnLst>
                          </p:cTn>
                        </p:par>
                      </p:childTnLst>
                    </p:cTn>
                  </p:par>
                  <p:par>
                    <p:cTn id="125" fill="hold">
                      <p:stCondLst>
                        <p:cond delay="indefinite"/>
                      </p:stCondLst>
                      <p:childTnLst>
                        <p:par>
                          <p:cTn id="126" fill="hold">
                            <p:stCondLst>
                              <p:cond delay="0"/>
                            </p:stCondLst>
                            <p:childTnLst>
                              <p:par>
                                <p:cTn id="127" presetID="8" presetClass="entr" presetSubtype="16" fill="hold" grpId="0" nodeType="clickEffect">
                                  <p:stCondLst>
                                    <p:cond delay="0"/>
                                  </p:stCondLst>
                                  <p:childTnLst>
                                    <p:set>
                                      <p:cBhvr>
                                        <p:cTn id="128" dur="1" fill="hold">
                                          <p:stCondLst>
                                            <p:cond delay="0"/>
                                          </p:stCondLst>
                                        </p:cTn>
                                        <p:tgtEl>
                                          <p:spTgt spid="22"/>
                                        </p:tgtEl>
                                        <p:attrNameLst>
                                          <p:attrName>style.visibility</p:attrName>
                                        </p:attrNameLst>
                                      </p:cBhvr>
                                      <p:to>
                                        <p:strVal val="visible"/>
                                      </p:to>
                                    </p:set>
                                    <p:animEffect transition="in" filter="diamond(in)">
                                      <p:cBhvr>
                                        <p:cTn id="129" dur="2000"/>
                                        <p:tgtEl>
                                          <p:spTgt spid="22"/>
                                        </p:tgtEl>
                                      </p:cBhvr>
                                    </p:animEffect>
                                  </p:childTnLst>
                                </p:cTn>
                              </p:par>
                            </p:childTnLst>
                          </p:cTn>
                        </p:par>
                      </p:childTnLst>
                    </p:cTn>
                  </p:par>
                  <p:par>
                    <p:cTn id="130" fill="hold">
                      <p:stCondLst>
                        <p:cond delay="indefinite"/>
                      </p:stCondLst>
                      <p:childTnLst>
                        <p:par>
                          <p:cTn id="131" fill="hold">
                            <p:stCondLst>
                              <p:cond delay="0"/>
                            </p:stCondLst>
                            <p:childTnLst>
                              <p:par>
                                <p:cTn id="132" presetID="5" presetClass="entr" presetSubtype="10" fill="hold" grpId="0" nodeType="clickEffect">
                                  <p:stCondLst>
                                    <p:cond delay="0"/>
                                  </p:stCondLst>
                                  <p:childTnLst>
                                    <p:set>
                                      <p:cBhvr>
                                        <p:cTn id="133" dur="1" fill="hold">
                                          <p:stCondLst>
                                            <p:cond delay="0"/>
                                          </p:stCondLst>
                                        </p:cTn>
                                        <p:tgtEl>
                                          <p:spTgt spid="13"/>
                                        </p:tgtEl>
                                        <p:attrNameLst>
                                          <p:attrName>style.visibility</p:attrName>
                                        </p:attrNameLst>
                                      </p:cBhvr>
                                      <p:to>
                                        <p:strVal val="visible"/>
                                      </p:to>
                                    </p:set>
                                    <p:animEffect transition="in" filter="checkerboard(across)">
                                      <p:cBhvr>
                                        <p:cTn id="1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animBg="1"/>
      <p:bldP spid="11" grpId="0"/>
      <p:bldP spid="19" grpId="0" animBg="1"/>
      <p:bldP spid="14" grpId="0"/>
      <p:bldP spid="20" grpId="0" animBg="1"/>
      <p:bldP spid="12" grpId="0"/>
      <p:bldP spid="21" grpId="0" animBg="1"/>
      <p:bldP spid="15" grpId="0"/>
      <p:bldP spid="22" grpId="0" animBg="1"/>
      <p:bldP spid="23" grpId="0" animBg="1"/>
      <p:bldP spid="13" grpId="0"/>
      <p:bldP spid="16" grpId="0"/>
      <p:bldP spid="24" grpId="0"/>
      <p:bldP spid="25" grpId="0" animBg="1"/>
      <p:bldP spid="26" grpId="0" animBg="1"/>
      <p:bldP spid="28" grpId="0" animBg="1"/>
      <p:bldP spid="29" grpId="0" animBg="1"/>
      <p:bldP spid="30" grpId="0" animBg="1"/>
      <p:bldP spid="3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p:cNvSpPr>
          <p:nvPr>
            <p:ph type="title"/>
          </p:nvPr>
        </p:nvSpPr>
        <p:spPr/>
        <p:txBody>
          <a:bodyPr/>
          <a:lstStyle/>
          <a:p>
            <a:pPr eaLnBrk="1" hangingPunct="1"/>
            <a:endParaRPr lang="ru-RU" smtClean="0"/>
          </a:p>
        </p:txBody>
      </p:sp>
      <p:sp>
        <p:nvSpPr>
          <p:cNvPr id="41986" name="Rectangle 3"/>
          <p:cNvSpPr>
            <a:spLocks noGrp="1"/>
          </p:cNvSpPr>
          <p:nvPr>
            <p:ph idx="1"/>
          </p:nvPr>
        </p:nvSpPr>
        <p:spPr/>
        <p:txBody>
          <a:bodyPr/>
          <a:lstStyle/>
          <a:p>
            <a:pPr eaLnBrk="1" hangingPunct="1"/>
            <a:endParaRPr lang="ru-RU" smtClean="0"/>
          </a:p>
        </p:txBody>
      </p:sp>
      <p:pic>
        <p:nvPicPr>
          <p:cNvPr id="41987" name="Picture 4" descr="шаблон 2 титульник"/>
          <p:cNvPicPr>
            <a:picLocks noChangeAspect="1" noChangeArrowheads="1"/>
          </p:cNvPicPr>
          <p:nvPr/>
        </p:nvPicPr>
        <p:blipFill>
          <a:blip r:embed="rId3" cstate="screen"/>
          <a:srcRect/>
          <a:stretch>
            <a:fillRect/>
          </a:stretch>
        </p:blipFill>
        <p:spPr bwMode="auto">
          <a:xfrm>
            <a:off x="0" y="19435"/>
            <a:ext cx="9144000" cy="6838565"/>
          </a:xfrm>
          <a:prstGeom prst="rect">
            <a:avLst/>
          </a:prstGeom>
          <a:noFill/>
          <a:ln w="9525">
            <a:noFill/>
            <a:miter lim="800000"/>
            <a:headEnd/>
            <a:tailEnd/>
          </a:ln>
        </p:spPr>
      </p:pic>
      <p:sp>
        <p:nvSpPr>
          <p:cNvPr id="2" name="Прямоугольник 1"/>
          <p:cNvSpPr/>
          <p:nvPr/>
        </p:nvSpPr>
        <p:spPr>
          <a:xfrm>
            <a:off x="1475656" y="3293616"/>
            <a:ext cx="6696744" cy="2554545"/>
          </a:xfrm>
          <a:prstGeom prst="rect">
            <a:avLst/>
          </a:prstGeom>
        </p:spPr>
        <p:txBody>
          <a:bodyPr wrap="square">
            <a:spAutoFit/>
          </a:bodyPr>
          <a:lstStyle/>
          <a:p>
            <a:pPr algn="ctr"/>
            <a:r>
              <a:rPr lang="ru-RU" sz="2000" dirty="0" smtClean="0">
                <a:solidFill>
                  <a:srgbClr val="009900"/>
                </a:solidFill>
                <a:latin typeface="Franklin Gothic Demi Cond" panose="020B0706030402020204" pitchFamily="34" charset="0"/>
              </a:rPr>
              <a:t>Таким </a:t>
            </a:r>
            <a:r>
              <a:rPr lang="ru-RU" sz="2000" dirty="0">
                <a:solidFill>
                  <a:srgbClr val="009900"/>
                </a:solidFill>
                <a:latin typeface="Franklin Gothic Demi Cond" panose="020B0706030402020204" pitchFamily="34" charset="0"/>
              </a:rPr>
              <a:t>образом, в ходе реализации проекта происходит формирование определенной позиции по конкретному вопросу у каждого ребенка, дети получают возможность раскрыть свою творческую жилку, показать всем свою индивидуальность. Все это крайне благоприятно сказывается на развитии личности ребенка, способствует формированию нормальной самооценки. Проще говоря, проекты идеально подготавливают дошкольников к их дальнейшему обучению в школе </a:t>
            </a:r>
          </a:p>
        </p:txBody>
      </p:sp>
      <p:sp>
        <p:nvSpPr>
          <p:cNvPr id="3" name="Прямоугольник 2"/>
          <p:cNvSpPr/>
          <p:nvPr/>
        </p:nvSpPr>
        <p:spPr>
          <a:xfrm>
            <a:off x="5724128" y="548680"/>
            <a:ext cx="2952328" cy="923330"/>
          </a:xfrm>
          <a:prstGeom prst="rect">
            <a:avLst/>
          </a:prstGeom>
          <a:noFill/>
        </p:spPr>
        <p:txBody>
          <a:bodyPr wrap="square" lIns="91440" tIns="45720" rIns="91440" bIns="45720">
            <a:spAutoFit/>
          </a:bodyPr>
          <a:lstStyle/>
          <a:p>
            <a:pPr algn="ctr"/>
            <a:r>
              <a:rPr lang="ru-RU"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onotype Corsiva" panose="03010101010201010101" pitchFamily="66" charset="0"/>
              </a:rPr>
              <a:t>ВЫВОД:</a:t>
            </a:r>
            <a:endParaRPr lang="ru-RU"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onotype Corsiva" panose="03010101010201010101" pitchFamily="66" charset="0"/>
            </a:endParaRPr>
          </a:p>
        </p:txBody>
      </p:sp>
    </p:spTree>
    <p:custDataLst>
      <p:tags r:id="rId1"/>
    </p:custDataLst>
  </p:cSld>
  <p:clrMapOvr>
    <a:masterClrMapping/>
  </p:clrMapOvr>
  <p:transition spd="slow" advClick="0" advTm="2514">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p:cNvSpPr>
          <p:nvPr>
            <p:ph type="title"/>
          </p:nvPr>
        </p:nvSpPr>
        <p:spPr/>
        <p:txBody>
          <a:bodyPr/>
          <a:lstStyle/>
          <a:p>
            <a:pPr eaLnBrk="1" hangingPunct="1"/>
            <a:endParaRPr lang="ru-RU" dirty="0" smtClean="0"/>
          </a:p>
        </p:txBody>
      </p:sp>
      <p:sp>
        <p:nvSpPr>
          <p:cNvPr id="18434" name="Rectangle 3"/>
          <p:cNvSpPr>
            <a:spLocks noGrp="1"/>
          </p:cNvSpPr>
          <p:nvPr>
            <p:ph idx="1"/>
          </p:nvPr>
        </p:nvSpPr>
        <p:spPr/>
        <p:txBody>
          <a:bodyPr/>
          <a:lstStyle/>
          <a:p>
            <a:pPr eaLnBrk="1" hangingPunct="1"/>
            <a:endParaRPr lang="ru-RU" dirty="0" smtClean="0"/>
          </a:p>
        </p:txBody>
      </p:sp>
      <p:pic>
        <p:nvPicPr>
          <p:cNvPr id="18435" name="Picture 4" descr="шаблон 2 титульник"/>
          <p:cNvPicPr>
            <a:picLocks noChangeAspect="1" noChangeArrowheads="1"/>
          </p:cNvPicPr>
          <p:nvPr/>
        </p:nvPicPr>
        <p:blipFill>
          <a:blip r:embed="rId3" cstate="screen"/>
          <a:srcRect/>
          <a:stretch>
            <a:fillRect/>
          </a:stretch>
        </p:blipFill>
        <p:spPr bwMode="auto">
          <a:xfrm>
            <a:off x="0" y="1"/>
            <a:ext cx="9144000" cy="6857999"/>
          </a:xfrm>
          <a:prstGeom prst="rect">
            <a:avLst/>
          </a:prstGeom>
          <a:noFill/>
          <a:ln w="9525">
            <a:noFill/>
            <a:miter lim="800000"/>
            <a:headEnd/>
            <a:tailEnd/>
          </a:ln>
        </p:spPr>
      </p:pic>
      <p:sp>
        <p:nvSpPr>
          <p:cNvPr id="7" name="Прямоугольник 6"/>
          <p:cNvSpPr/>
          <p:nvPr/>
        </p:nvSpPr>
        <p:spPr>
          <a:xfrm>
            <a:off x="3712502" y="332656"/>
            <a:ext cx="6044074" cy="646331"/>
          </a:xfrm>
          <a:prstGeom prst="rect">
            <a:avLst/>
          </a:prstGeom>
        </p:spPr>
        <p:txBody>
          <a:bodyPr>
            <a:spAutoFit/>
          </a:bodyPr>
          <a:lstStyle/>
          <a:p>
            <a:pPr algn="ctr" fontAlgn="auto">
              <a:spcBef>
                <a:spcPts val="0"/>
              </a:spcBef>
              <a:spcAft>
                <a:spcPts val="0"/>
              </a:spcAft>
              <a:defRPr/>
            </a:pPr>
            <a:r>
              <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             </a:t>
            </a:r>
          </a:p>
        </p:txBody>
      </p:sp>
      <p:sp>
        <p:nvSpPr>
          <p:cNvPr id="8" name="Прямоугольник 7"/>
          <p:cNvSpPr/>
          <p:nvPr/>
        </p:nvSpPr>
        <p:spPr>
          <a:xfrm>
            <a:off x="3289300" y="0"/>
            <a:ext cx="6107113" cy="584200"/>
          </a:xfrm>
          <a:prstGeom prst="rect">
            <a:avLst/>
          </a:prstGeom>
        </p:spPr>
        <p:txBody>
          <a:bodyPr>
            <a:spAutoFit/>
          </a:bodyPr>
          <a:lstStyle/>
          <a:p>
            <a:pPr algn="ctr" fontAlgn="auto">
              <a:spcBef>
                <a:spcPts val="0"/>
              </a:spcBef>
              <a:spcAft>
                <a:spcPts val="0"/>
              </a:spcAft>
              <a:defRPr/>
            </a:pPr>
            <a:r>
              <a:rPr lang="ru-RU" sz="3200" b="1" i="1" dirty="0">
                <a:solidFill>
                  <a:schemeClr val="accent1">
                    <a:lumMod val="75000"/>
                  </a:schemeClr>
                </a:solidFill>
                <a:latin typeface="+mn-lt"/>
                <a:cs typeface="+mn-cs"/>
              </a:rPr>
              <a:t>   </a:t>
            </a:r>
          </a:p>
        </p:txBody>
      </p:sp>
      <p:sp>
        <p:nvSpPr>
          <p:cNvPr id="5" name="Прямоугольник 4"/>
          <p:cNvSpPr/>
          <p:nvPr/>
        </p:nvSpPr>
        <p:spPr>
          <a:xfrm>
            <a:off x="1763688" y="3140968"/>
            <a:ext cx="6600561" cy="3139321"/>
          </a:xfrm>
          <a:prstGeom prst="rect">
            <a:avLst/>
          </a:prstGeom>
        </p:spPr>
        <p:txBody>
          <a:bodyPr wrap="square">
            <a:spAutoFit/>
          </a:bodyPr>
          <a:lstStyle/>
          <a:p>
            <a:pPr algn="ctr"/>
            <a:r>
              <a:rPr lang="ru-RU" sz="6600" b="1"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 </a:t>
            </a:r>
            <a:r>
              <a:rPr lang="ru-RU" sz="6600" b="1" kern="1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 </a:t>
            </a:r>
            <a:r>
              <a:rPr lang="ru-RU" sz="6600" b="1" kern="1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Monotype Corsiva" panose="03010101010201010101" pitchFamily="66" charset="0"/>
              </a:rPr>
              <a:t>СПАСИБО    </a:t>
            </a:r>
          </a:p>
          <a:p>
            <a:pPr algn="ctr"/>
            <a:r>
              <a:rPr lang="ru-RU" sz="6600" b="1" kern="1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Monotype Corsiva" panose="03010101010201010101" pitchFamily="66" charset="0"/>
              </a:rPr>
              <a:t>ЗА</a:t>
            </a:r>
          </a:p>
          <a:p>
            <a:pPr algn="ctr"/>
            <a:r>
              <a:rPr lang="ru-RU" sz="6600" b="1" kern="1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Monotype Corsiva" panose="03010101010201010101" pitchFamily="66" charset="0"/>
              </a:rPr>
              <a:t>ВНИМАНИЕ!</a:t>
            </a:r>
            <a:endParaRPr lang="ru-RU" sz="6600" dirty="0">
              <a:latin typeface="Monotype Corsiva" panose="03010101010201010101" pitchFamily="66" charset="0"/>
            </a:endParaRPr>
          </a:p>
        </p:txBody>
      </p:sp>
      <p:pic>
        <p:nvPicPr>
          <p:cNvPr id="13" name="Рисунок 12" descr="1440354450895694780.png"/>
          <p:cNvPicPr>
            <a:picLocks noChangeAspect="1"/>
          </p:cNvPicPr>
          <p:nvPr/>
        </p:nvPicPr>
        <p:blipFill>
          <a:blip r:embed="rId4" cstate="screen"/>
          <a:stretch>
            <a:fillRect/>
          </a:stretch>
        </p:blipFill>
        <p:spPr>
          <a:xfrm>
            <a:off x="6492312" y="188640"/>
            <a:ext cx="2520280" cy="2659828"/>
          </a:xfrm>
          <a:prstGeom prst="rect">
            <a:avLst/>
          </a:prstGeom>
          <a:effectLst>
            <a:glow rad="228600">
              <a:schemeClr val="accent3">
                <a:satMod val="175000"/>
                <a:alpha val="40000"/>
              </a:schemeClr>
            </a:glow>
          </a:effectLst>
        </p:spPr>
      </p:pic>
    </p:spTree>
    <p:custDataLst>
      <p:tags r:id="rId1"/>
    </p:custDataLst>
  </p:cSld>
  <p:clrMapOvr>
    <a:masterClrMapping/>
  </p:clrMapOvr>
  <p:transition spd="slow" advClick="0" advTm="2450">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5"/>
          <p:cNvSpPr>
            <a:spLocks noGrp="1"/>
          </p:cNvSpPr>
          <p:nvPr>
            <p:ph type="title"/>
          </p:nvPr>
        </p:nvSpPr>
        <p:spPr>
          <a:xfrm>
            <a:off x="685800" y="2130425"/>
            <a:ext cx="7772400" cy="1470025"/>
          </a:xfrm>
        </p:spPr>
        <p:txBody>
          <a:bodyPr/>
          <a:lstStyle/>
          <a:p>
            <a:pPr eaLnBrk="1" hangingPunct="1"/>
            <a:endParaRPr lang="ru-RU" dirty="0" smtClean="0"/>
          </a:p>
        </p:txBody>
      </p:sp>
      <p:sp>
        <p:nvSpPr>
          <p:cNvPr id="16386" name="Rectangle 6"/>
          <p:cNvSpPr>
            <a:spLocks noGrp="1"/>
          </p:cNvSpPr>
          <p:nvPr>
            <p:ph idx="1"/>
          </p:nvPr>
        </p:nvSpPr>
        <p:spPr>
          <a:xfrm>
            <a:off x="1371600" y="3886200"/>
            <a:ext cx="6400800" cy="1752600"/>
          </a:xfrm>
        </p:spPr>
        <p:txBody>
          <a:bodyPr/>
          <a:lstStyle/>
          <a:p>
            <a:pPr marL="0" indent="0" algn="ctr" eaLnBrk="1" hangingPunct="1">
              <a:buFont typeface="Arial" charset="0"/>
              <a:buNone/>
            </a:pPr>
            <a:endParaRPr lang="ru-RU" dirty="0" smtClean="0"/>
          </a:p>
        </p:txBody>
      </p:sp>
      <p:pic>
        <p:nvPicPr>
          <p:cNvPr id="16387" name="Picture 7" descr="шаблон 2 б"/>
          <p:cNvPicPr>
            <a:picLocks noChangeAspect="1" noChangeArrowheads="1"/>
          </p:cNvPicPr>
          <p:nvPr/>
        </p:nvPicPr>
        <p:blipFill>
          <a:blip r:embed="rId3" cstate="screen"/>
          <a:srcRect/>
          <a:stretch>
            <a:fillRect/>
          </a:stretch>
        </p:blipFill>
        <p:spPr bwMode="auto">
          <a:xfrm>
            <a:off x="0" y="-19618"/>
            <a:ext cx="9144000" cy="6877618"/>
          </a:xfrm>
          <a:prstGeom prst="rect">
            <a:avLst/>
          </a:prstGeom>
          <a:noFill/>
          <a:ln w="9525">
            <a:noFill/>
            <a:miter lim="800000"/>
            <a:headEnd/>
            <a:tailEnd/>
          </a:ln>
        </p:spPr>
      </p:pic>
      <p:sp>
        <p:nvSpPr>
          <p:cNvPr id="2" name="Прямоугольник 1"/>
          <p:cNvSpPr/>
          <p:nvPr/>
        </p:nvSpPr>
        <p:spPr>
          <a:xfrm>
            <a:off x="5573563" y="6451332"/>
            <a:ext cx="3528392" cy="369332"/>
          </a:xfrm>
          <a:prstGeom prst="rect">
            <a:avLst/>
          </a:prstGeom>
        </p:spPr>
        <p:txBody>
          <a:bodyPr wrap="square">
            <a:spAutoFit/>
          </a:bodyPr>
          <a:lstStyle/>
          <a:p>
            <a:pPr algn="ctr"/>
            <a:r>
              <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onotype Corsiva" panose="03010101010201010101" pitchFamily="66" charset="0"/>
              </a:rPr>
              <a:t>Куралева  Алёна  Юрьевна   </a:t>
            </a:r>
          </a:p>
        </p:txBody>
      </p:sp>
      <p:sp>
        <p:nvSpPr>
          <p:cNvPr id="3" name="Прямоугольник 2"/>
          <p:cNvSpPr/>
          <p:nvPr/>
        </p:nvSpPr>
        <p:spPr>
          <a:xfrm>
            <a:off x="2123728" y="797511"/>
            <a:ext cx="6624736" cy="5847755"/>
          </a:xfrm>
          <a:prstGeom prst="rect">
            <a:avLst/>
          </a:prstGeom>
        </p:spPr>
        <p:txBody>
          <a:bodyPr wrap="square">
            <a:spAutoFit/>
          </a:bodyPr>
          <a:lstStyle/>
          <a:p>
            <a:pPr marL="137160" algn="ctr"/>
            <a:r>
              <a:rPr lang="ru-RU" sz="2000" dirty="0" smtClean="0">
                <a:latin typeface="Franklin Gothic Demi Cond" pitchFamily="34" charset="0"/>
              </a:rPr>
              <a:t>   </a:t>
            </a:r>
          </a:p>
          <a:p>
            <a:pPr marL="137160" algn="ctr"/>
            <a:r>
              <a:rPr lang="ru-RU" sz="2000" dirty="0" smtClean="0">
                <a:latin typeface="Franklin Gothic Demi Cond" pitchFamily="34" charset="0"/>
              </a:rPr>
              <a:t>В </a:t>
            </a:r>
            <a:r>
              <a:rPr lang="ru-RU" sz="2000" dirty="0">
                <a:latin typeface="Franklin Gothic Demi Cond" pitchFamily="34" charset="0"/>
              </a:rPr>
              <a:t>настоящее время государство поставило перед образовательными учреждениями достаточно ясную и важную задачу: подготовить как можно более активное и любознательное молодое поколение. </a:t>
            </a:r>
            <a:endParaRPr lang="ru-RU" sz="2000" dirty="0" smtClean="0">
              <a:latin typeface="Franklin Gothic Demi Cond" pitchFamily="34" charset="0"/>
            </a:endParaRPr>
          </a:p>
          <a:p>
            <a:pPr marL="137160" algn="ctr"/>
            <a:r>
              <a:rPr lang="ru-RU" sz="2000" dirty="0" smtClean="0">
                <a:latin typeface="Franklin Gothic Demi Cond" pitchFamily="34" charset="0"/>
              </a:rPr>
              <a:t>  Становится </a:t>
            </a:r>
            <a:r>
              <a:rPr lang="ru-RU" sz="2000" dirty="0">
                <a:latin typeface="Franklin Gothic Demi Cond" pitchFamily="34" charset="0"/>
              </a:rPr>
              <a:t>актуальным вопрос создания системы работы по внедрению в образовательный процесс ДОУ метода проектов</a:t>
            </a:r>
            <a:r>
              <a:rPr lang="ru-RU" sz="2000" dirty="0" smtClean="0">
                <a:latin typeface="Franklin Gothic Demi Cond" pitchFamily="34" charset="0"/>
              </a:rPr>
              <a:t>.</a:t>
            </a:r>
            <a:r>
              <a:rPr lang="ru-RU" sz="2000" dirty="0">
                <a:latin typeface="Franklin Gothic Demi Cond" pitchFamily="34" charset="0"/>
              </a:rPr>
              <a:t> </a:t>
            </a:r>
            <a:endParaRPr lang="ru-RU" sz="2000" dirty="0" smtClean="0">
              <a:latin typeface="Franklin Gothic Demi Cond" pitchFamily="34" charset="0"/>
            </a:endParaRPr>
          </a:p>
          <a:p>
            <a:pPr marL="137160" algn="ctr"/>
            <a:r>
              <a:rPr lang="ru-RU" sz="2000" dirty="0" smtClean="0">
                <a:latin typeface="Franklin Gothic Demi Cond" pitchFamily="34" charset="0"/>
              </a:rPr>
              <a:t>   Большинство </a:t>
            </a:r>
            <a:r>
              <a:rPr lang="ru-RU" sz="2000" dirty="0">
                <a:latin typeface="Franklin Gothic Demi Cond" pitchFamily="34" charset="0"/>
              </a:rPr>
              <a:t>педагогов осознают необходимость развития каждого ребенка как самоценной личности. Однако специалисты затрудняются в определении факторов, влияющих на успешность продвижения ребенка в образовательном процессе. Уникальным средством обеспечения сотрудничества, сотворчества детей и взрослых, способом реализации личностно-ориентированного подхода к образованию является технология проектирования.</a:t>
            </a:r>
          </a:p>
          <a:p>
            <a:pPr marL="137160"/>
            <a:endParaRPr lang="ru-RU" dirty="0"/>
          </a:p>
          <a:p>
            <a:pPr marL="137160"/>
            <a:r>
              <a:rPr lang="ru-RU" dirty="0" smtClean="0"/>
              <a:t>.</a:t>
            </a:r>
            <a:endParaRPr lang="ru-RU" dirty="0"/>
          </a:p>
          <a:p>
            <a:pPr marL="137160" indent="0">
              <a:buNone/>
            </a:pPr>
            <a:endParaRPr lang="ru-RU" dirty="0"/>
          </a:p>
        </p:txBody>
      </p:sp>
      <p:sp>
        <p:nvSpPr>
          <p:cNvPr id="8" name="Прямоугольник 7"/>
          <p:cNvSpPr/>
          <p:nvPr/>
        </p:nvSpPr>
        <p:spPr>
          <a:xfrm>
            <a:off x="2987824" y="0"/>
            <a:ext cx="5400600" cy="923330"/>
          </a:xfrm>
          <a:prstGeom prst="rect">
            <a:avLst/>
          </a:prstGeom>
          <a:noFill/>
        </p:spPr>
        <p:txBody>
          <a:bodyPr wrap="square" lIns="91440" tIns="45720" rIns="91440" bIns="45720">
            <a:spAutoFit/>
          </a:bodyPr>
          <a:lstStyle/>
          <a:p>
            <a:pPr algn="ctr"/>
            <a:r>
              <a:rPr lang="ru-RU"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Calibri" pitchFamily="34" charset="0"/>
              </a:rPr>
              <a:t>Актуальность</a:t>
            </a:r>
            <a:endParaRPr lang="ru-RU"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ustDataLst>
      <p:tags r:id="rId1"/>
    </p:custDataLst>
  </p:cSld>
  <p:clrMapOvr>
    <a:masterClrMapping/>
  </p:clrMapOvr>
  <p:transition spd="slow" advTm="11319">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p:nvPr>
        </p:nvSpPr>
        <p:spPr/>
        <p:txBody>
          <a:bodyPr/>
          <a:lstStyle/>
          <a:p>
            <a:pPr eaLnBrk="1" hangingPunct="1"/>
            <a:endParaRPr lang="ru-RU" dirty="0" smtClean="0"/>
          </a:p>
        </p:txBody>
      </p:sp>
      <p:sp>
        <p:nvSpPr>
          <p:cNvPr id="21506" name="Rectangle 3"/>
          <p:cNvSpPr>
            <a:spLocks noGrp="1"/>
          </p:cNvSpPr>
          <p:nvPr>
            <p:ph idx="1"/>
          </p:nvPr>
        </p:nvSpPr>
        <p:spPr>
          <a:xfrm>
            <a:off x="457200" y="404813"/>
            <a:ext cx="4978400" cy="5721350"/>
          </a:xfrm>
        </p:spPr>
        <p:txBody>
          <a:bodyPr/>
          <a:lstStyle/>
          <a:p>
            <a:pPr eaLnBrk="1" hangingPunct="1"/>
            <a:endParaRPr lang="ru-RU" dirty="0" smtClean="0"/>
          </a:p>
        </p:txBody>
      </p:sp>
      <p:pic>
        <p:nvPicPr>
          <p:cNvPr id="21507" name="Picture 4" descr="шаблон 2 б"/>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7" name="Прямоугольник 6"/>
          <p:cNvSpPr/>
          <p:nvPr/>
        </p:nvSpPr>
        <p:spPr>
          <a:xfrm>
            <a:off x="0" y="0"/>
            <a:ext cx="6858000" cy="2554545"/>
          </a:xfrm>
          <a:prstGeom prst="rect">
            <a:avLst/>
          </a:prstGeom>
        </p:spPr>
        <p:txBody>
          <a:bodyPr wrap="square">
            <a:spAutoFit/>
          </a:bodyPr>
          <a:lstStyle/>
          <a:p>
            <a:r>
              <a:rPr lang="ru-RU" sz="4000" b="1" dirty="0" smtClean="0">
                <a:solidFill>
                  <a:srgbClr val="009900"/>
                </a:solidFill>
                <a:latin typeface="Monotype Corsiva" pitchFamily="66" charset="0"/>
              </a:rPr>
              <a:t>Проектная деятельность </a:t>
            </a:r>
            <a:r>
              <a:rPr lang="ru-RU" sz="3200" b="1" dirty="0" smtClean="0">
                <a:latin typeface="Monotype Corsiva" pitchFamily="66" charset="0"/>
              </a:rPr>
              <a:t>-</a:t>
            </a:r>
            <a:r>
              <a:rPr lang="ru-RU" sz="2400" b="1" dirty="0" smtClean="0">
                <a:solidFill>
                  <a:schemeClr val="accent1">
                    <a:lumMod val="75000"/>
                  </a:schemeClr>
                </a:solidFill>
                <a:latin typeface="Franklin Gothic Medium" pitchFamily="34" charset="0"/>
              </a:rPr>
              <a:t> это тот вид педагогической работы, который будет востребован в связи с реализацией федеральных государственных стандартов (ФГОС) в практику работы дошкольных образовательных учреждений</a:t>
            </a:r>
            <a:endParaRPr lang="ru-RU" sz="2400" b="1" dirty="0">
              <a:solidFill>
                <a:schemeClr val="accent1">
                  <a:lumMod val="75000"/>
                </a:schemeClr>
              </a:solidFill>
              <a:latin typeface="Franklin Gothic Medium" pitchFamily="34" charset="0"/>
            </a:endParaRPr>
          </a:p>
        </p:txBody>
      </p:sp>
      <p:graphicFrame>
        <p:nvGraphicFramePr>
          <p:cNvPr id="13" name="Схема 12"/>
          <p:cNvGraphicFramePr/>
          <p:nvPr/>
        </p:nvGraphicFramePr>
        <p:xfrm>
          <a:off x="107504" y="3356992"/>
          <a:ext cx="6750496" cy="350100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1" name="Схема 10"/>
          <p:cNvGraphicFramePr/>
          <p:nvPr/>
        </p:nvGraphicFramePr>
        <p:xfrm>
          <a:off x="323528" y="2636912"/>
          <a:ext cx="6696744" cy="730533"/>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ustDataLst>
      <p:tags r:id="rId1"/>
    </p:custDataLst>
  </p:cSld>
  <p:clrMapOvr>
    <a:masterClrMapping/>
  </p:clrMapOvr>
  <p:transition spd="slow" advTm="19007">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iterate type="lt">
                                    <p:tmPct val="0"/>
                                  </p:iterate>
                                  <p:childTnLst>
                                    <p:set>
                                      <p:cBhvr>
                                        <p:cTn id="6" dur="1" fill="hold">
                                          <p:stCondLst>
                                            <p:cond delay="0"/>
                                          </p:stCondLst>
                                        </p:cTn>
                                        <p:tgtEl>
                                          <p:spTgt spid="7"/>
                                        </p:tgtEl>
                                        <p:attrNameLst>
                                          <p:attrName>style.visibility</p:attrName>
                                        </p:attrNameLst>
                                      </p:cBhvr>
                                      <p:to>
                                        <p:strVal val="visible"/>
                                      </p:to>
                                    </p:set>
                                    <p:animEffect transition="in" filter="wedg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xit" presetSubtype="0" fill="hold" grpId="1" nodeType="clickEffect">
                                  <p:stCondLst>
                                    <p:cond delay="0"/>
                                  </p:stCondLst>
                                  <p:iterate type="lt">
                                    <p:tmPct val="50000"/>
                                  </p:iterate>
                                  <p:childTnLst>
                                    <p:anim calcmode="discrete" valueType="clr">
                                      <p:cBhvr override="childStyle">
                                        <p:cTn id="11" dur="80"/>
                                        <p:tgtEl>
                                          <p:spTgt spid="7"/>
                                        </p:tgtEl>
                                        <p:attrNameLst>
                                          <p:attrName>style.color</p:attrName>
                                        </p:attrNameLst>
                                      </p:cBhvr>
                                      <p:tavLst>
                                        <p:tav tm="0">
                                          <p:val>
                                            <p:clrVal>
                                              <a:schemeClr val="hlink"/>
                                            </p:clrVal>
                                          </p:val>
                                        </p:tav>
                                        <p:tav tm="50000">
                                          <p:val>
                                            <p:clrVal>
                                              <a:schemeClr val="accent2"/>
                                            </p:clrVal>
                                          </p:val>
                                        </p:tav>
                                      </p:tavLst>
                                    </p:anim>
                                    <p:anim calcmode="discrete" valueType="clr">
                                      <p:cBhvr>
                                        <p:cTn id="12" dur="80"/>
                                        <p:tgtEl>
                                          <p:spTgt spid="7"/>
                                        </p:tgtEl>
                                        <p:attrNameLst>
                                          <p:attrName>fillcolor</p:attrName>
                                        </p:attrNameLst>
                                      </p:cBhvr>
                                      <p:tavLst>
                                        <p:tav tm="0">
                                          <p:val>
                                            <p:clrVal>
                                              <a:schemeClr val="hlink"/>
                                            </p:clrVal>
                                          </p:val>
                                        </p:tav>
                                        <p:tav tm="50000">
                                          <p:val>
                                            <p:clrVal>
                                              <a:schemeClr val="accent2"/>
                                            </p:clrVal>
                                          </p:val>
                                        </p:tav>
                                      </p:tavLst>
                                    </p:anim>
                                    <p:set>
                                      <p:cBhvr>
                                        <p:cTn id="13" dur="80"/>
                                        <p:tgtEl>
                                          <p:spTgt spid="7"/>
                                        </p:tgtEl>
                                        <p:attrNameLst>
                                          <p:attrName>fill.type</p:attrName>
                                        </p:attrNameLst>
                                      </p:cBhvr>
                                      <p:to>
                                        <p:strVal val="solid"/>
                                      </p:to>
                                    </p:set>
                                    <p:set>
                                      <p:cBhvr>
                                        <p:cTn id="14" dur="1" fill="hold">
                                          <p:stCondLst>
                                            <p:cond delay="79"/>
                                          </p:stCondLst>
                                        </p:cTn>
                                        <p:tgtEl>
                                          <p:spTgt spid="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3000" fill="hold"/>
                                        <p:tgtEl>
                                          <p:spTgt spid="13"/>
                                        </p:tgtEl>
                                        <p:attrNameLst>
                                          <p:attrName>ppt_w</p:attrName>
                                        </p:attrNameLst>
                                      </p:cBhvr>
                                      <p:tavLst>
                                        <p:tav tm="0">
                                          <p:val>
                                            <p:fltVal val="0"/>
                                          </p:val>
                                        </p:tav>
                                        <p:tav tm="100000">
                                          <p:val>
                                            <p:strVal val="#ppt_w"/>
                                          </p:val>
                                        </p:tav>
                                      </p:tavLst>
                                    </p:anim>
                                    <p:anim calcmode="lin" valueType="num">
                                      <p:cBhvr>
                                        <p:cTn id="20" dur="3000" fill="hold"/>
                                        <p:tgtEl>
                                          <p:spTgt spid="13"/>
                                        </p:tgtEl>
                                        <p:attrNameLst>
                                          <p:attrName>ppt_h</p:attrName>
                                        </p:attrNameLst>
                                      </p:cBhvr>
                                      <p:tavLst>
                                        <p:tav tm="0">
                                          <p:val>
                                            <p:fltVal val="0"/>
                                          </p:val>
                                        </p:tav>
                                        <p:tav tm="100000">
                                          <p:val>
                                            <p:strVal val="#ppt_h"/>
                                          </p:val>
                                        </p:tav>
                                      </p:tavLst>
                                    </p:anim>
                                    <p:anim calcmode="lin" valueType="num">
                                      <p:cBhvr>
                                        <p:cTn id="21" dur="3000" fill="hold"/>
                                        <p:tgtEl>
                                          <p:spTgt spid="13"/>
                                        </p:tgtEl>
                                        <p:attrNameLst>
                                          <p:attrName>style.rotation</p:attrName>
                                        </p:attrNameLst>
                                      </p:cBhvr>
                                      <p:tavLst>
                                        <p:tav tm="0">
                                          <p:val>
                                            <p:fltVal val="360"/>
                                          </p:val>
                                        </p:tav>
                                        <p:tav tm="100000">
                                          <p:val>
                                            <p:fltVal val="0"/>
                                          </p:val>
                                        </p:tav>
                                      </p:tavLst>
                                    </p:anim>
                                    <p:animEffect transition="in" filter="fade">
                                      <p:cBhvr>
                                        <p:cTn id="22" dur="3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Graphic spid="13"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p:nvPr>
        </p:nvSpPr>
        <p:spPr/>
        <p:txBody>
          <a:bodyPr/>
          <a:lstStyle/>
          <a:p>
            <a:pPr eaLnBrk="1" hangingPunct="1"/>
            <a:endParaRPr lang="ru-RU" dirty="0" smtClean="0"/>
          </a:p>
        </p:txBody>
      </p:sp>
      <p:sp>
        <p:nvSpPr>
          <p:cNvPr id="17410" name="Rectangle 3"/>
          <p:cNvSpPr>
            <a:spLocks noGrp="1"/>
          </p:cNvSpPr>
          <p:nvPr>
            <p:ph idx="1"/>
          </p:nvPr>
        </p:nvSpPr>
        <p:spPr/>
        <p:txBody>
          <a:bodyPr/>
          <a:lstStyle/>
          <a:p>
            <a:pPr eaLnBrk="1" hangingPunct="1"/>
            <a:endParaRPr lang="ru-RU" dirty="0" smtClean="0"/>
          </a:p>
        </p:txBody>
      </p:sp>
      <p:pic>
        <p:nvPicPr>
          <p:cNvPr id="17411" name="Picture 4" descr="шаблон 2 в"/>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17412" name="Прямоугольник 6"/>
          <p:cNvSpPr>
            <a:spLocks noChangeArrowheads="1"/>
          </p:cNvSpPr>
          <p:nvPr/>
        </p:nvSpPr>
        <p:spPr bwMode="auto">
          <a:xfrm>
            <a:off x="-252413" y="5445125"/>
            <a:ext cx="2663826" cy="369888"/>
          </a:xfrm>
          <a:prstGeom prst="rect">
            <a:avLst/>
          </a:prstGeom>
          <a:noFill/>
          <a:ln w="9525">
            <a:noFill/>
            <a:miter lim="800000"/>
            <a:headEnd/>
            <a:tailEnd/>
          </a:ln>
        </p:spPr>
        <p:txBody>
          <a:bodyPr>
            <a:spAutoFit/>
          </a:bodyPr>
          <a:lstStyle/>
          <a:p>
            <a:pPr algn="just"/>
            <a:r>
              <a:rPr lang="ru-RU" b="1" dirty="0">
                <a:solidFill>
                  <a:srgbClr val="FFC000"/>
                </a:solidFill>
                <a:latin typeface="Comic Sans MS" pitchFamily="66" charset="0"/>
              </a:rPr>
              <a:t>    </a:t>
            </a:r>
          </a:p>
        </p:txBody>
      </p:sp>
      <p:sp>
        <p:nvSpPr>
          <p:cNvPr id="8" name="Прямоугольник 7"/>
          <p:cNvSpPr/>
          <p:nvPr/>
        </p:nvSpPr>
        <p:spPr>
          <a:xfrm>
            <a:off x="251520" y="1772817"/>
            <a:ext cx="7704856" cy="5693866"/>
          </a:xfrm>
          <a:prstGeom prst="rect">
            <a:avLst/>
          </a:prstGeom>
          <a:noFill/>
        </p:spPr>
        <p:txBody>
          <a:bodyPr wrap="square" lIns="91440" tIns="45720" rIns="91440" bIns="45720">
            <a:spAutoFit/>
          </a:bodyPr>
          <a:lstStyle/>
          <a:p>
            <a:pPr algn="ctr"/>
            <a:r>
              <a:rPr lang="ru-RU" sz="5400" b="1" i="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Метод проектов -</a:t>
            </a:r>
            <a:r>
              <a:rPr lang="ru-RU" sz="3200" i="1" dirty="0" smtClean="0"/>
              <a:t>способ организации педагогического процесса, основанный на взаимодействии педагога и воспитанника, </a:t>
            </a:r>
            <a:r>
              <a:rPr lang="ru-RU" sz="3200" i="1" dirty="0" smtClean="0">
                <a:solidFill>
                  <a:srgbClr val="FF0000"/>
                </a:solidFill>
              </a:rPr>
              <a:t>способ взаимодействия </a:t>
            </a:r>
            <a:r>
              <a:rPr lang="ru-RU" sz="3200" i="1" dirty="0" smtClean="0"/>
              <a:t>с окружающей средой, </a:t>
            </a:r>
            <a:r>
              <a:rPr lang="ru-RU" sz="3200" i="1" dirty="0" smtClean="0">
                <a:solidFill>
                  <a:srgbClr val="FF0000"/>
                </a:solidFill>
              </a:rPr>
              <a:t>поэтапная практическая деятельность </a:t>
            </a:r>
            <a:r>
              <a:rPr lang="ru-RU" sz="3200" i="1" dirty="0" smtClean="0"/>
              <a:t>по достижению поставленной цели</a:t>
            </a:r>
            <a:endParaRPr lang="ru-RU" sz="3200" dirty="0" smtClean="0"/>
          </a:p>
          <a:p>
            <a:pPr algn="ctr"/>
            <a:r>
              <a:rPr lang="ru-RU" sz="5400" b="1" i="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a:t>
            </a:r>
            <a:endParaRPr lang="ru-RU"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ustDataLst>
      <p:tags r:id="rId1"/>
    </p:custDataLst>
  </p:cSld>
  <p:clrMapOvr>
    <a:masterClrMapping/>
  </p:clrMapOvr>
  <p:transition spd="slow" advTm="7017">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Скругленный прямоугольник 13"/>
          <p:cNvSpPr/>
          <p:nvPr/>
        </p:nvSpPr>
        <p:spPr>
          <a:xfrm>
            <a:off x="2771800" y="2564904"/>
            <a:ext cx="914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9457" name="Rectangle 5"/>
          <p:cNvSpPr>
            <a:spLocks noGrp="1"/>
          </p:cNvSpPr>
          <p:nvPr>
            <p:ph type="title"/>
          </p:nvPr>
        </p:nvSpPr>
        <p:spPr>
          <a:xfrm>
            <a:off x="685800" y="2130425"/>
            <a:ext cx="7772400" cy="1470025"/>
          </a:xfrm>
        </p:spPr>
        <p:txBody>
          <a:bodyPr/>
          <a:lstStyle/>
          <a:p>
            <a:pPr eaLnBrk="1" hangingPunct="1"/>
            <a:endParaRPr lang="ru-RU" dirty="0" smtClean="0"/>
          </a:p>
        </p:txBody>
      </p:sp>
      <p:sp>
        <p:nvSpPr>
          <p:cNvPr id="19458" name="Rectangle 6"/>
          <p:cNvSpPr>
            <a:spLocks noGrp="1"/>
          </p:cNvSpPr>
          <p:nvPr>
            <p:ph idx="1"/>
          </p:nvPr>
        </p:nvSpPr>
        <p:spPr>
          <a:xfrm>
            <a:off x="1371600" y="3886200"/>
            <a:ext cx="6400800" cy="1752600"/>
          </a:xfrm>
        </p:spPr>
        <p:txBody>
          <a:bodyPr/>
          <a:lstStyle/>
          <a:p>
            <a:pPr marL="0" indent="0" algn="ctr" eaLnBrk="1" hangingPunct="1">
              <a:buFont typeface="Arial" charset="0"/>
              <a:buNone/>
            </a:pPr>
            <a:endParaRPr lang="ru-RU" dirty="0" smtClean="0"/>
          </a:p>
        </p:txBody>
      </p:sp>
      <p:pic>
        <p:nvPicPr>
          <p:cNvPr id="19459" name="Picture 7" descr="шаблон 2 б"/>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19461" name="Прямоугольник 7"/>
          <p:cNvSpPr>
            <a:spLocks noChangeArrowheads="1"/>
          </p:cNvSpPr>
          <p:nvPr/>
        </p:nvSpPr>
        <p:spPr bwMode="auto">
          <a:xfrm>
            <a:off x="2484438" y="5013325"/>
            <a:ext cx="6408737" cy="461665"/>
          </a:xfrm>
          <a:prstGeom prst="rect">
            <a:avLst/>
          </a:prstGeom>
          <a:noFill/>
          <a:ln w="9525">
            <a:noFill/>
            <a:miter lim="800000"/>
            <a:headEnd/>
            <a:tailEnd/>
          </a:ln>
        </p:spPr>
        <p:txBody>
          <a:bodyPr>
            <a:spAutoFit/>
          </a:bodyPr>
          <a:lstStyle/>
          <a:p>
            <a:pPr algn="just"/>
            <a:endParaRPr lang="ru-RU" sz="2400" dirty="0">
              <a:latin typeface="Calibri" pitchFamily="34" charset="0"/>
            </a:endParaRPr>
          </a:p>
        </p:txBody>
      </p:sp>
      <p:sp>
        <p:nvSpPr>
          <p:cNvPr id="7" name="Прямоугольник 6"/>
          <p:cNvSpPr/>
          <p:nvPr/>
        </p:nvSpPr>
        <p:spPr>
          <a:xfrm>
            <a:off x="1115616" y="620688"/>
            <a:ext cx="8028384" cy="769441"/>
          </a:xfrm>
          <a:prstGeom prst="rect">
            <a:avLst/>
          </a:prstGeom>
        </p:spPr>
        <p:txBody>
          <a:bodyPr wrap="square">
            <a:spAutoFit/>
          </a:bodyPr>
          <a:lstStyle/>
          <a:p>
            <a:r>
              <a:rPr lang="ru-RU" sz="2000" b="1" dirty="0" smtClean="0">
                <a:latin typeface="Franklin Gothic Medium" pitchFamily="34" charset="0"/>
              </a:rPr>
              <a:t>                                в дошкольных учреждениях является                                      </a:t>
            </a:r>
          </a:p>
          <a:p>
            <a:r>
              <a:rPr lang="ru-RU" sz="2400" b="1" i="1" dirty="0">
                <a:solidFill>
                  <a:srgbClr val="FF0000"/>
                </a:solidFill>
                <a:latin typeface="Franklin Gothic Medium" pitchFamily="34" charset="0"/>
              </a:rPr>
              <a:t> </a:t>
            </a:r>
            <a:r>
              <a:rPr lang="ru-RU" sz="2400" b="1" i="1" dirty="0" smtClean="0">
                <a:solidFill>
                  <a:srgbClr val="FF0000"/>
                </a:solidFill>
                <a:latin typeface="Franklin Gothic Medium" pitchFamily="34" charset="0"/>
              </a:rPr>
              <a:t>          развитие свободной творческой личности ребенка</a:t>
            </a:r>
            <a:r>
              <a:rPr lang="ru-RU" sz="2400" b="1" i="1" dirty="0" smtClean="0">
                <a:solidFill>
                  <a:srgbClr val="FF0000"/>
                </a:solidFill>
              </a:rPr>
              <a:t>.</a:t>
            </a:r>
            <a:endParaRPr lang="ru-RU" sz="2400" dirty="0"/>
          </a:p>
        </p:txBody>
      </p:sp>
      <p:sp>
        <p:nvSpPr>
          <p:cNvPr id="13" name="Прямоугольник 12"/>
          <p:cNvSpPr/>
          <p:nvPr/>
        </p:nvSpPr>
        <p:spPr>
          <a:xfrm>
            <a:off x="1763688" y="188640"/>
            <a:ext cx="7380312" cy="461665"/>
          </a:xfrm>
          <a:prstGeom prst="rect">
            <a:avLst/>
          </a:prstGeom>
          <a:noFill/>
        </p:spPr>
        <p:txBody>
          <a:bodyPr wrap="square" lIns="91440" tIns="45720" rIns="91440" bIns="45720">
            <a:spAutoFit/>
          </a:bodyPr>
          <a:lstStyle/>
          <a:p>
            <a:pPr algn="ctr"/>
            <a:r>
              <a:rPr lang="ru-RU" sz="2400" b="1" u="sng"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onotype Corsiva" pitchFamily="66" charset="0"/>
              </a:rPr>
              <a:t>       Основной   целью  проектного  метода- </a:t>
            </a:r>
            <a:endParaRPr lang="ru-RU"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5" name="Скругленный прямоугольник 14"/>
          <p:cNvSpPr/>
          <p:nvPr/>
        </p:nvSpPr>
        <p:spPr>
          <a:xfrm>
            <a:off x="2267744" y="1484784"/>
            <a:ext cx="2880320" cy="230425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FFFF00"/>
              </a:solidFill>
              <a:effectLst>
                <a:glow rad="228600">
                  <a:schemeClr val="accent3">
                    <a:satMod val="175000"/>
                    <a:alpha val="40000"/>
                  </a:schemeClr>
                </a:glow>
              </a:effectLst>
            </a:endParaRPr>
          </a:p>
        </p:txBody>
      </p:sp>
      <p:sp>
        <p:nvSpPr>
          <p:cNvPr id="8" name="Прямоугольник 7"/>
          <p:cNvSpPr/>
          <p:nvPr/>
        </p:nvSpPr>
        <p:spPr>
          <a:xfrm>
            <a:off x="2484438" y="1700808"/>
            <a:ext cx="2231578" cy="1323439"/>
          </a:xfrm>
          <a:prstGeom prst="rect">
            <a:avLst/>
          </a:prstGeom>
        </p:spPr>
        <p:txBody>
          <a:bodyPr wrap="square">
            <a:spAutoFit/>
          </a:bodyPr>
          <a:lstStyle/>
          <a:p>
            <a:pPr lvl="0" algn="ctr"/>
            <a:r>
              <a:rPr lang="ru-RU" sz="2000" b="1" dirty="0" smtClean="0">
                <a:latin typeface="Franklin Gothic Medium" pitchFamily="34" charset="0"/>
              </a:rPr>
              <a:t>Развитие творческого воображения и мышления</a:t>
            </a:r>
            <a:endParaRPr lang="ru-RU" sz="2000" dirty="0">
              <a:latin typeface="Franklin Gothic Medium" pitchFamily="34" charset="0"/>
            </a:endParaRPr>
          </a:p>
        </p:txBody>
      </p:sp>
      <p:sp>
        <p:nvSpPr>
          <p:cNvPr id="16" name="Скругленный прямоугольник 15"/>
          <p:cNvSpPr/>
          <p:nvPr/>
        </p:nvSpPr>
        <p:spPr>
          <a:xfrm>
            <a:off x="5292080" y="1484784"/>
            <a:ext cx="2808312" cy="223224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p:cNvSpPr/>
          <p:nvPr/>
        </p:nvSpPr>
        <p:spPr>
          <a:xfrm>
            <a:off x="5580112" y="1700808"/>
            <a:ext cx="2304256" cy="1323439"/>
          </a:xfrm>
          <a:prstGeom prst="rect">
            <a:avLst/>
          </a:prstGeom>
        </p:spPr>
        <p:txBody>
          <a:bodyPr wrap="square">
            <a:spAutoFit/>
          </a:bodyPr>
          <a:lstStyle/>
          <a:p>
            <a:pPr lvl="0" algn="ctr"/>
            <a:r>
              <a:rPr lang="ru-RU" sz="2000" b="1" dirty="0" smtClean="0">
                <a:latin typeface="Franklin Gothic Medium" pitchFamily="34" charset="0"/>
              </a:rPr>
              <a:t>Обеспечение психологического благополучия и здоровья детей</a:t>
            </a:r>
            <a:endParaRPr lang="ru-RU" sz="2000" dirty="0">
              <a:latin typeface="Franklin Gothic Medium" pitchFamily="34" charset="0"/>
            </a:endParaRPr>
          </a:p>
        </p:txBody>
      </p:sp>
      <p:sp>
        <p:nvSpPr>
          <p:cNvPr id="17" name="Скругленный прямоугольник 16"/>
          <p:cNvSpPr/>
          <p:nvPr/>
        </p:nvSpPr>
        <p:spPr>
          <a:xfrm>
            <a:off x="2267744" y="3933056"/>
            <a:ext cx="2952328" cy="230425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Прямоугольник 9"/>
          <p:cNvSpPr/>
          <p:nvPr/>
        </p:nvSpPr>
        <p:spPr>
          <a:xfrm>
            <a:off x="2771800" y="4365104"/>
            <a:ext cx="2304256" cy="1015663"/>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2000" b="1" dirty="0" smtClean="0">
                <a:latin typeface="Franklin Gothic Medium" pitchFamily="34" charset="0"/>
              </a:rPr>
              <a:t>Развитие коммуникативных навыков</a:t>
            </a:r>
          </a:p>
        </p:txBody>
      </p:sp>
      <p:sp>
        <p:nvSpPr>
          <p:cNvPr id="18" name="Скругленный прямоугольник 17"/>
          <p:cNvSpPr/>
          <p:nvPr/>
        </p:nvSpPr>
        <p:spPr>
          <a:xfrm>
            <a:off x="5364088" y="3861048"/>
            <a:ext cx="2880320" cy="2376264"/>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p:cNvSpPr/>
          <p:nvPr/>
        </p:nvSpPr>
        <p:spPr>
          <a:xfrm>
            <a:off x="5724128" y="4365104"/>
            <a:ext cx="2376264" cy="1015663"/>
          </a:xfrm>
          <a:prstGeom prst="rect">
            <a:avLst/>
          </a:prstGeom>
        </p:spPr>
        <p:txBody>
          <a:bodyPr wrap="square">
            <a:spAutoFit/>
          </a:bodyPr>
          <a:lstStyle/>
          <a:p>
            <a:pPr lvl="0" algn="ctr"/>
            <a:r>
              <a:rPr lang="ru-RU" sz="2000" b="1" dirty="0" smtClean="0">
                <a:latin typeface="Franklin Gothic Medium" pitchFamily="34" charset="0"/>
              </a:rPr>
              <a:t>развитие  познавательных способностей</a:t>
            </a:r>
            <a:endParaRPr lang="ru-RU" sz="2000" b="1" dirty="0">
              <a:latin typeface="Franklin Gothic Medium" pitchFamily="34" charset="0"/>
            </a:endParaRPr>
          </a:p>
        </p:txBody>
      </p:sp>
      <p:sp>
        <p:nvSpPr>
          <p:cNvPr id="19" name="7-конечная звезда 18"/>
          <p:cNvSpPr/>
          <p:nvPr/>
        </p:nvSpPr>
        <p:spPr>
          <a:xfrm>
            <a:off x="3851920" y="2708920"/>
            <a:ext cx="2880320" cy="1872208"/>
          </a:xfrm>
          <a:prstGeom prst="star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endParaRPr lang="ru-RU"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2" name="Прямоугольник 11"/>
          <p:cNvSpPr/>
          <p:nvPr/>
        </p:nvSpPr>
        <p:spPr>
          <a:xfrm>
            <a:off x="4211960" y="3068960"/>
            <a:ext cx="2088232" cy="954107"/>
          </a:xfrm>
          <a:prstGeom prst="rect">
            <a:avLst/>
          </a:prstGeom>
        </p:spPr>
        <p:txBody>
          <a:bodyPr wrap="square">
            <a:spAutoFit/>
          </a:bodyPr>
          <a:lstStyle/>
          <a:p>
            <a:pPr lvl="0" algn="ctr"/>
            <a:r>
              <a:rPr lang="ru-RU" sz="2800" b="1" i="1" spc="50" dirty="0" smtClean="0">
                <a:ln w="12700" cmpd="sng">
                  <a:solidFill>
                    <a:schemeClr val="accent6">
                      <a:satMod val="120000"/>
                      <a:shade val="80000"/>
                    </a:schemeClr>
                  </a:solidFill>
                  <a:prstDash val="solid"/>
                </a:ln>
                <a:solidFill>
                  <a:srgbClr val="FF0000"/>
                </a:solidFill>
                <a:effectLst>
                  <a:glow rad="53100">
                    <a:schemeClr val="accent6">
                      <a:satMod val="180000"/>
                      <a:alpha val="30000"/>
                    </a:schemeClr>
                  </a:glow>
                </a:effectLst>
              </a:rPr>
              <a:t>Задачи</a:t>
            </a:r>
          </a:p>
          <a:p>
            <a:pPr lvl="0" algn="ctr"/>
            <a:r>
              <a:rPr lang="ru-RU" sz="2800" b="1" i="1" spc="50" dirty="0" smtClean="0">
                <a:ln w="12700" cmpd="sng">
                  <a:solidFill>
                    <a:schemeClr val="accent6">
                      <a:satMod val="120000"/>
                      <a:shade val="80000"/>
                    </a:schemeClr>
                  </a:solidFill>
                  <a:prstDash val="solid"/>
                </a:ln>
                <a:solidFill>
                  <a:srgbClr val="FF0000"/>
                </a:solidFill>
                <a:effectLst>
                  <a:glow rad="53100">
                    <a:schemeClr val="accent6">
                      <a:satMod val="180000"/>
                      <a:alpha val="30000"/>
                    </a:schemeClr>
                  </a:glow>
                </a:effectLst>
              </a:rPr>
              <a:t>развития</a:t>
            </a:r>
            <a:endParaRPr lang="ru-RU" sz="2800" b="1" i="1" spc="50" dirty="0">
              <a:ln w="12700" cmpd="sng">
                <a:solidFill>
                  <a:schemeClr val="accent6">
                    <a:satMod val="120000"/>
                    <a:shade val="80000"/>
                  </a:schemeClr>
                </a:solidFill>
                <a:prstDash val="solid"/>
              </a:ln>
              <a:solidFill>
                <a:srgbClr val="FF0000"/>
              </a:solidFill>
              <a:effectLst>
                <a:glow rad="53100">
                  <a:schemeClr val="accent6">
                    <a:satMod val="180000"/>
                    <a:alpha val="30000"/>
                  </a:schemeClr>
                </a:glow>
              </a:effectLs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4400" advTm="29969">
        <p14:honeycomb/>
      </p:transition>
    </mc:Choice>
    <mc:Fallback xmlns="">
      <p:transition spd="slow" advTm="2996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by="(-#ppt_w*2)" calcmode="lin" valueType="num">
                                      <p:cBhvr rctx="PPT">
                                        <p:cTn id="7" dur="500" autoRev="1" fill="hold">
                                          <p:stCondLst>
                                            <p:cond delay="0"/>
                                          </p:stCondLst>
                                        </p:cTn>
                                        <p:tgtEl>
                                          <p:spTgt spid="13"/>
                                        </p:tgtEl>
                                        <p:attrNameLst>
                                          <p:attrName>ppt_w</p:attrName>
                                        </p:attrNameLst>
                                      </p:cBhvr>
                                    </p:anim>
                                    <p:anim by="(#ppt_w*0.50)" calcmode="lin" valueType="num">
                                      <p:cBhvr>
                                        <p:cTn id="8" dur="500" decel="50000" autoRev="1" fill="hold">
                                          <p:stCondLst>
                                            <p:cond delay="0"/>
                                          </p:stCondLst>
                                        </p:cTn>
                                        <p:tgtEl>
                                          <p:spTgt spid="13"/>
                                        </p:tgtEl>
                                        <p:attrNameLst>
                                          <p:attrName>ppt_x</p:attrName>
                                        </p:attrNameLst>
                                      </p:cBhvr>
                                    </p:anim>
                                    <p:anim from="(-#ppt_h/2)" to="(#ppt_y)" calcmode="lin" valueType="num">
                                      <p:cBhvr>
                                        <p:cTn id="9" dur="1000" fill="hold">
                                          <p:stCondLst>
                                            <p:cond delay="0"/>
                                          </p:stCondLst>
                                        </p:cTn>
                                        <p:tgtEl>
                                          <p:spTgt spid="13"/>
                                        </p:tgtEl>
                                        <p:attrNameLst>
                                          <p:attrName>ppt_y</p:attrName>
                                        </p:attrNameLst>
                                      </p:cBhvr>
                                    </p:anim>
                                    <p:animRot by="21600000">
                                      <p:cBhvr>
                                        <p:cTn id="10" dur="1000" fill="hold">
                                          <p:stCondLst>
                                            <p:cond delay="0"/>
                                          </p:stCondLst>
                                        </p:cTn>
                                        <p:tgtEl>
                                          <p:spTgt spid="1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nodeType="clickEffect">
                                  <p:stCondLst>
                                    <p:cond delay="0"/>
                                  </p:stCondLst>
                                  <p:iterate type="lt">
                                    <p:tmPct val="10000"/>
                                  </p:iterate>
                                  <p:childTnLst>
                                    <p:set>
                                      <p:cBhvr>
                                        <p:cTn id="18" dur="1" fill="hold">
                                          <p:stCondLst>
                                            <p:cond delay="0"/>
                                          </p:stCondLst>
                                        </p:cTn>
                                        <p:tgtEl>
                                          <p:spTgt spid="7">
                                            <p:txEl>
                                              <p:pRg st="1" end="1"/>
                                            </p:txEl>
                                          </p:spTgt>
                                        </p:tgtEl>
                                        <p:attrNameLst>
                                          <p:attrName>style.visibility</p:attrName>
                                        </p:attrNameLst>
                                      </p:cBhvr>
                                      <p:to>
                                        <p:strVal val="visible"/>
                                      </p:to>
                                    </p:set>
                                    <p:anim by="(-#ppt_w*2)" calcmode="lin" valueType="num">
                                      <p:cBhvr rctx="PPT">
                                        <p:cTn id="19" dur="500" autoRev="1" fill="hold">
                                          <p:stCondLst>
                                            <p:cond delay="0"/>
                                          </p:stCondLst>
                                        </p:cTn>
                                        <p:tgtEl>
                                          <p:spTgt spid="7">
                                            <p:txEl>
                                              <p:pRg st="1" end="1"/>
                                            </p:txEl>
                                          </p:spTgt>
                                        </p:tgtEl>
                                        <p:attrNameLst>
                                          <p:attrName>ppt_w</p:attrName>
                                        </p:attrNameLst>
                                      </p:cBhvr>
                                    </p:anim>
                                    <p:anim by="(#ppt_w*0.50)" calcmode="lin" valueType="num">
                                      <p:cBhvr>
                                        <p:cTn id="20" dur="500" decel="50000" autoRev="1" fill="hold">
                                          <p:stCondLst>
                                            <p:cond delay="0"/>
                                          </p:stCondLst>
                                        </p:cTn>
                                        <p:tgtEl>
                                          <p:spTgt spid="7">
                                            <p:txEl>
                                              <p:pRg st="1" end="1"/>
                                            </p:txEl>
                                          </p:spTgt>
                                        </p:tgtEl>
                                        <p:attrNameLst>
                                          <p:attrName>ppt_x</p:attrName>
                                        </p:attrNameLst>
                                      </p:cBhvr>
                                    </p:anim>
                                    <p:anim from="(-#ppt_h/2)" to="(#ppt_y)" calcmode="lin" valueType="num">
                                      <p:cBhvr>
                                        <p:cTn id="21" dur="1000" fill="hold">
                                          <p:stCondLst>
                                            <p:cond delay="0"/>
                                          </p:stCondLst>
                                        </p:cTn>
                                        <p:tgtEl>
                                          <p:spTgt spid="7">
                                            <p:txEl>
                                              <p:pRg st="1" end="1"/>
                                            </p:txEl>
                                          </p:spTgt>
                                        </p:tgtEl>
                                        <p:attrNameLst>
                                          <p:attrName>ppt_y</p:attrName>
                                        </p:attrNameLst>
                                      </p:cBhvr>
                                    </p:anim>
                                    <p:animRot by="21600000">
                                      <p:cBhvr>
                                        <p:cTn id="22" dur="1000" fill="hold">
                                          <p:stCondLst>
                                            <p:cond delay="0"/>
                                          </p:stCondLst>
                                        </p:cTn>
                                        <p:tgtEl>
                                          <p:spTgt spid="7">
                                            <p:txEl>
                                              <p:pRg st="1" end="1"/>
                                            </p:txEl>
                                          </p:spTgt>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6" presetClass="emph" presetSubtype="0" fill="hold" grpId="0" nodeType="clickEffect">
                                  <p:stCondLst>
                                    <p:cond delay="0"/>
                                  </p:stCondLst>
                                  <p:childTnLst>
                                    <p:animScale>
                                      <p:cBhvr>
                                        <p:cTn id="26" dur="2000" fill="hold"/>
                                        <p:tgtEl>
                                          <p:spTgt spid="12"/>
                                        </p:tgtEl>
                                      </p:cBhvr>
                                      <p:by x="150000" y="150000"/>
                                    </p:animScale>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20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heel(1)">
                                      <p:cBhvr>
                                        <p:cTn id="36" dur="2000"/>
                                        <p:tgtEl>
                                          <p:spTgt spid="16"/>
                                        </p:tgtEl>
                                      </p:cBhvr>
                                    </p:animEffect>
                                  </p:childTnLst>
                                </p:cTn>
                              </p:par>
                            </p:childTnLst>
                          </p:cTn>
                        </p:par>
                      </p:childTnLst>
                    </p:cTn>
                  </p:par>
                  <p:par>
                    <p:cTn id="37" fill="hold">
                      <p:stCondLst>
                        <p:cond delay="indefinite"/>
                      </p:stCondLst>
                      <p:childTnLst>
                        <p:par>
                          <p:cTn id="38" fill="hold">
                            <p:stCondLst>
                              <p:cond delay="0"/>
                            </p:stCondLst>
                            <p:childTnLst>
                              <p:par>
                                <p:cTn id="39" presetID="35" presetClass="entr" presetSubtype="0" fill="hold" nodeType="clickEffect">
                                  <p:stCondLst>
                                    <p:cond delay="0"/>
                                  </p:stCondLst>
                                  <p:childTnLst>
                                    <p:set>
                                      <p:cBhvr>
                                        <p:cTn id="40" dur="1" fill="hold">
                                          <p:stCondLst>
                                            <p:cond delay="0"/>
                                          </p:stCondLst>
                                        </p:cTn>
                                        <p:tgtEl>
                                          <p:spTgt spid="9">
                                            <p:txEl>
                                              <p:pRg st="0" end="0"/>
                                            </p:txEl>
                                          </p:spTgt>
                                        </p:tgtEl>
                                        <p:attrNameLst>
                                          <p:attrName>style.visibility</p:attrName>
                                        </p:attrNameLst>
                                      </p:cBhvr>
                                      <p:to>
                                        <p:strVal val="visible"/>
                                      </p:to>
                                    </p:set>
                                    <p:animEffect transition="in" filter="fade">
                                      <p:cBhvr>
                                        <p:cTn id="41" dur="2000"/>
                                        <p:tgtEl>
                                          <p:spTgt spid="9">
                                            <p:txEl>
                                              <p:pRg st="0" end="0"/>
                                            </p:txEl>
                                          </p:spTgt>
                                        </p:tgtEl>
                                      </p:cBhvr>
                                    </p:animEffect>
                                    <p:anim calcmode="lin" valueType="num">
                                      <p:cBhvr>
                                        <p:cTn id="42" dur="2000" fill="hold"/>
                                        <p:tgtEl>
                                          <p:spTgt spid="9">
                                            <p:txEl>
                                              <p:pRg st="0" end="0"/>
                                            </p:txEl>
                                          </p:spTgt>
                                        </p:tgtEl>
                                        <p:attrNameLst>
                                          <p:attrName>style.rotation</p:attrName>
                                        </p:attrNameLst>
                                      </p:cBhvr>
                                      <p:tavLst>
                                        <p:tav tm="0">
                                          <p:val>
                                            <p:fltVal val="720"/>
                                          </p:val>
                                        </p:tav>
                                        <p:tav tm="100000">
                                          <p:val>
                                            <p:fltVal val="0"/>
                                          </p:val>
                                        </p:tav>
                                      </p:tavLst>
                                    </p:anim>
                                    <p:anim calcmode="lin" valueType="num">
                                      <p:cBhvr>
                                        <p:cTn id="43" dur="2000" fill="hold"/>
                                        <p:tgtEl>
                                          <p:spTgt spid="9">
                                            <p:txEl>
                                              <p:pRg st="0" end="0"/>
                                            </p:txEl>
                                          </p:spTgt>
                                        </p:tgtEl>
                                        <p:attrNameLst>
                                          <p:attrName>ppt_h</p:attrName>
                                        </p:attrNameLst>
                                      </p:cBhvr>
                                      <p:tavLst>
                                        <p:tav tm="0">
                                          <p:val>
                                            <p:fltVal val="0"/>
                                          </p:val>
                                        </p:tav>
                                        <p:tav tm="100000">
                                          <p:val>
                                            <p:strVal val="#ppt_h"/>
                                          </p:val>
                                        </p:tav>
                                      </p:tavLst>
                                    </p:anim>
                                    <p:anim calcmode="lin" valueType="num">
                                      <p:cBhvr>
                                        <p:cTn id="44" dur="2000" fill="hold"/>
                                        <p:tgtEl>
                                          <p:spTgt spid="9">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45" fill="hold">
                      <p:stCondLst>
                        <p:cond delay="indefinite"/>
                      </p:stCondLst>
                      <p:childTnLst>
                        <p:par>
                          <p:cTn id="46" fill="hold">
                            <p:stCondLst>
                              <p:cond delay="0"/>
                            </p:stCondLst>
                            <p:childTnLst>
                              <p:par>
                                <p:cTn id="47" presetID="21" presetClass="entr" presetSubtype="1"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heel(1)">
                                      <p:cBhvr>
                                        <p:cTn id="49" dur="2000"/>
                                        <p:tgtEl>
                                          <p:spTgt spid="17"/>
                                        </p:tgtEl>
                                      </p:cBhvr>
                                    </p:animEffect>
                                  </p:childTnLst>
                                </p:cTn>
                              </p:par>
                            </p:childTnLst>
                          </p:cTn>
                        </p:par>
                      </p:childTnLst>
                    </p:cTn>
                  </p:par>
                  <p:par>
                    <p:cTn id="50" fill="hold">
                      <p:stCondLst>
                        <p:cond delay="indefinite"/>
                      </p:stCondLst>
                      <p:childTnLst>
                        <p:par>
                          <p:cTn id="51" fill="hold">
                            <p:stCondLst>
                              <p:cond delay="0"/>
                            </p:stCondLst>
                            <p:childTnLst>
                              <p:par>
                                <p:cTn id="52" presetID="26" presetClass="entr" presetSubtype="0" fill="hold" nodeType="clickEffect">
                                  <p:stCondLst>
                                    <p:cond delay="0"/>
                                  </p:stCondLst>
                                  <p:childTnLst>
                                    <p:set>
                                      <p:cBhvr>
                                        <p:cTn id="53" dur="1" fill="hold">
                                          <p:stCondLst>
                                            <p:cond delay="0"/>
                                          </p:stCondLst>
                                        </p:cTn>
                                        <p:tgtEl>
                                          <p:spTgt spid="10">
                                            <p:txEl>
                                              <p:pRg st="0" end="0"/>
                                            </p:txEl>
                                          </p:spTgt>
                                        </p:tgtEl>
                                        <p:attrNameLst>
                                          <p:attrName>style.visibility</p:attrName>
                                        </p:attrNameLst>
                                      </p:cBhvr>
                                      <p:to>
                                        <p:strVal val="visible"/>
                                      </p:to>
                                    </p:set>
                                    <p:animEffect transition="in" filter="wipe(down)">
                                      <p:cBhvr>
                                        <p:cTn id="54" dur="580">
                                          <p:stCondLst>
                                            <p:cond delay="0"/>
                                          </p:stCondLst>
                                        </p:cTn>
                                        <p:tgtEl>
                                          <p:spTgt spid="10">
                                            <p:txEl>
                                              <p:pRg st="0" end="0"/>
                                            </p:txEl>
                                          </p:spTgt>
                                        </p:tgtEl>
                                      </p:cBhvr>
                                    </p:animEffect>
                                    <p:anim calcmode="lin" valueType="num">
                                      <p:cBhvr>
                                        <p:cTn id="55" dur="1822" tmFilter="0,0; 0.14,0.36; 0.43,0.73; 0.71,0.91; 1.0,1.0">
                                          <p:stCondLst>
                                            <p:cond delay="0"/>
                                          </p:stCondLst>
                                        </p:cTn>
                                        <p:tgtEl>
                                          <p:spTgt spid="10">
                                            <p:txEl>
                                              <p:pRg st="0" end="0"/>
                                            </p:txEl>
                                          </p:spTgt>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10">
                                            <p:txEl>
                                              <p:pRg st="0" end="0"/>
                                            </p:txEl>
                                          </p:spTgt>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10">
                                            <p:txEl>
                                              <p:pRg st="0" end="0"/>
                                            </p:txEl>
                                          </p:spTgt>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10">
                                            <p:txEl>
                                              <p:pRg st="0" end="0"/>
                                            </p:txEl>
                                          </p:spTgt>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10">
                                            <p:txEl>
                                              <p:pRg st="0" end="0"/>
                                            </p:txEl>
                                          </p:spTgt>
                                        </p:tgtEl>
                                        <p:attrNameLst>
                                          <p:attrName>ppt_y</p:attrName>
                                        </p:attrNameLst>
                                      </p:cBhvr>
                                      <p:tavLst>
                                        <p:tav tm="0" fmla="#ppt_y-sin(pi*$)/81">
                                          <p:val>
                                            <p:fltVal val="0"/>
                                          </p:val>
                                        </p:tav>
                                        <p:tav tm="100000">
                                          <p:val>
                                            <p:fltVal val="1"/>
                                          </p:val>
                                        </p:tav>
                                      </p:tavLst>
                                    </p:anim>
                                    <p:animScale>
                                      <p:cBhvr>
                                        <p:cTn id="60" dur="26">
                                          <p:stCondLst>
                                            <p:cond delay="650"/>
                                          </p:stCondLst>
                                        </p:cTn>
                                        <p:tgtEl>
                                          <p:spTgt spid="10">
                                            <p:txEl>
                                              <p:pRg st="0" end="0"/>
                                            </p:txEl>
                                          </p:spTgt>
                                        </p:tgtEl>
                                      </p:cBhvr>
                                      <p:to x="100000" y="60000"/>
                                    </p:animScale>
                                    <p:animScale>
                                      <p:cBhvr>
                                        <p:cTn id="61" dur="166" decel="50000">
                                          <p:stCondLst>
                                            <p:cond delay="676"/>
                                          </p:stCondLst>
                                        </p:cTn>
                                        <p:tgtEl>
                                          <p:spTgt spid="10">
                                            <p:txEl>
                                              <p:pRg st="0" end="0"/>
                                            </p:txEl>
                                          </p:spTgt>
                                        </p:tgtEl>
                                      </p:cBhvr>
                                      <p:to x="100000" y="100000"/>
                                    </p:animScale>
                                    <p:animScale>
                                      <p:cBhvr>
                                        <p:cTn id="62" dur="26">
                                          <p:stCondLst>
                                            <p:cond delay="1312"/>
                                          </p:stCondLst>
                                        </p:cTn>
                                        <p:tgtEl>
                                          <p:spTgt spid="10">
                                            <p:txEl>
                                              <p:pRg st="0" end="0"/>
                                            </p:txEl>
                                          </p:spTgt>
                                        </p:tgtEl>
                                      </p:cBhvr>
                                      <p:to x="100000" y="80000"/>
                                    </p:animScale>
                                    <p:animScale>
                                      <p:cBhvr>
                                        <p:cTn id="63" dur="166" decel="50000">
                                          <p:stCondLst>
                                            <p:cond delay="1338"/>
                                          </p:stCondLst>
                                        </p:cTn>
                                        <p:tgtEl>
                                          <p:spTgt spid="10">
                                            <p:txEl>
                                              <p:pRg st="0" end="0"/>
                                            </p:txEl>
                                          </p:spTgt>
                                        </p:tgtEl>
                                      </p:cBhvr>
                                      <p:to x="100000" y="100000"/>
                                    </p:animScale>
                                    <p:animScale>
                                      <p:cBhvr>
                                        <p:cTn id="64" dur="26">
                                          <p:stCondLst>
                                            <p:cond delay="1642"/>
                                          </p:stCondLst>
                                        </p:cTn>
                                        <p:tgtEl>
                                          <p:spTgt spid="10">
                                            <p:txEl>
                                              <p:pRg st="0" end="0"/>
                                            </p:txEl>
                                          </p:spTgt>
                                        </p:tgtEl>
                                      </p:cBhvr>
                                      <p:to x="100000" y="90000"/>
                                    </p:animScale>
                                    <p:animScale>
                                      <p:cBhvr>
                                        <p:cTn id="65" dur="166" decel="50000">
                                          <p:stCondLst>
                                            <p:cond delay="1668"/>
                                          </p:stCondLst>
                                        </p:cTn>
                                        <p:tgtEl>
                                          <p:spTgt spid="10">
                                            <p:txEl>
                                              <p:pRg st="0" end="0"/>
                                            </p:txEl>
                                          </p:spTgt>
                                        </p:tgtEl>
                                      </p:cBhvr>
                                      <p:to x="100000" y="100000"/>
                                    </p:animScale>
                                    <p:animScale>
                                      <p:cBhvr>
                                        <p:cTn id="66" dur="26">
                                          <p:stCondLst>
                                            <p:cond delay="1808"/>
                                          </p:stCondLst>
                                        </p:cTn>
                                        <p:tgtEl>
                                          <p:spTgt spid="10">
                                            <p:txEl>
                                              <p:pRg st="0" end="0"/>
                                            </p:txEl>
                                          </p:spTgt>
                                        </p:tgtEl>
                                      </p:cBhvr>
                                      <p:to x="100000" y="95000"/>
                                    </p:animScale>
                                    <p:animScale>
                                      <p:cBhvr>
                                        <p:cTn id="67" dur="166" decel="50000">
                                          <p:stCondLst>
                                            <p:cond delay="1834"/>
                                          </p:stCondLst>
                                        </p:cTn>
                                        <p:tgtEl>
                                          <p:spTgt spid="10">
                                            <p:txEl>
                                              <p:pRg st="0" end="0"/>
                                            </p:txEl>
                                          </p:spTgt>
                                        </p:tgtEl>
                                      </p:cBhvr>
                                      <p:to x="100000" y="100000"/>
                                    </p:animScale>
                                  </p:childTnLst>
                                </p:cTn>
                              </p:par>
                            </p:childTnLst>
                          </p:cTn>
                        </p:par>
                      </p:childTnLst>
                    </p:cTn>
                  </p:par>
                  <p:par>
                    <p:cTn id="68" fill="hold">
                      <p:stCondLst>
                        <p:cond delay="indefinite"/>
                      </p:stCondLst>
                      <p:childTnLst>
                        <p:par>
                          <p:cTn id="69" fill="hold">
                            <p:stCondLst>
                              <p:cond delay="0"/>
                            </p:stCondLst>
                            <p:childTnLst>
                              <p:par>
                                <p:cTn id="70" presetID="21" presetClass="entr" presetSubtype="1" fill="hold" grpId="0" nodeType="click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heel(1)">
                                      <p:cBhvr>
                                        <p:cTn id="72" dur="2000"/>
                                        <p:tgtEl>
                                          <p:spTgt spid="18"/>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nodeType="clickEffect">
                                  <p:stCondLst>
                                    <p:cond delay="0"/>
                                  </p:stCondLst>
                                  <p:childTnLst>
                                    <p:set>
                                      <p:cBhvr>
                                        <p:cTn id="76" dur="1" fill="hold">
                                          <p:stCondLst>
                                            <p:cond delay="0"/>
                                          </p:stCondLst>
                                        </p:cTn>
                                        <p:tgtEl>
                                          <p:spTgt spid="11">
                                            <p:txEl>
                                              <p:pRg st="0" end="0"/>
                                            </p:txEl>
                                          </p:spTgt>
                                        </p:tgtEl>
                                        <p:attrNameLst>
                                          <p:attrName>style.visibility</p:attrName>
                                        </p:attrNameLst>
                                      </p:cBhvr>
                                      <p:to>
                                        <p:strVal val="visible"/>
                                      </p:to>
                                    </p:set>
                                    <p:anim calcmode="lin" valueType="num">
                                      <p:cBhvr>
                                        <p:cTn id="77"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78" dur="500" fill="hold"/>
                                        <p:tgtEl>
                                          <p:spTgt spid="11">
                                            <p:txEl>
                                              <p:pRg st="0" end="0"/>
                                            </p:txEl>
                                          </p:spTgt>
                                        </p:tgtEl>
                                        <p:attrNameLst>
                                          <p:attrName>ppt_h</p:attrName>
                                        </p:attrNameLst>
                                      </p:cBhvr>
                                      <p:tavLst>
                                        <p:tav tm="0">
                                          <p:val>
                                            <p:fltVal val="0"/>
                                          </p:val>
                                        </p:tav>
                                        <p:tav tm="100000">
                                          <p:val>
                                            <p:strVal val="#ppt_h"/>
                                          </p:val>
                                        </p:tav>
                                      </p:tavLst>
                                    </p:anim>
                                    <p:animEffect transition="in" filter="fade">
                                      <p:cBhvr>
                                        <p:cTn id="79" dur="500"/>
                                        <p:tgtEl>
                                          <p:spTgt spid="11">
                                            <p:txEl>
                                              <p:pRg st="0" end="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26" presetClass="entr" presetSubtype="0" fill="hold" grpId="0" nodeType="clickEffect">
                                  <p:stCondLst>
                                    <p:cond delay="0"/>
                                  </p:stCondLst>
                                  <p:childTnLst>
                                    <p:set>
                                      <p:cBhvr>
                                        <p:cTn id="83" dur="1" fill="hold">
                                          <p:stCondLst>
                                            <p:cond delay="0"/>
                                          </p:stCondLst>
                                        </p:cTn>
                                        <p:tgtEl>
                                          <p:spTgt spid="8"/>
                                        </p:tgtEl>
                                        <p:attrNameLst>
                                          <p:attrName>style.visibility</p:attrName>
                                        </p:attrNameLst>
                                      </p:cBhvr>
                                      <p:to>
                                        <p:strVal val="visible"/>
                                      </p:to>
                                    </p:set>
                                    <p:animEffect transition="in" filter="wipe(down)">
                                      <p:cBhvr>
                                        <p:cTn id="84" dur="580">
                                          <p:stCondLst>
                                            <p:cond delay="0"/>
                                          </p:stCondLst>
                                        </p:cTn>
                                        <p:tgtEl>
                                          <p:spTgt spid="8"/>
                                        </p:tgtEl>
                                      </p:cBhvr>
                                    </p:animEffect>
                                    <p:anim calcmode="lin" valueType="num">
                                      <p:cBhvr>
                                        <p:cTn id="85"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86"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87"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88"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89"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90" dur="26">
                                          <p:stCondLst>
                                            <p:cond delay="650"/>
                                          </p:stCondLst>
                                        </p:cTn>
                                        <p:tgtEl>
                                          <p:spTgt spid="8"/>
                                        </p:tgtEl>
                                      </p:cBhvr>
                                      <p:to x="100000" y="60000"/>
                                    </p:animScale>
                                    <p:animScale>
                                      <p:cBhvr>
                                        <p:cTn id="91" dur="166" decel="50000">
                                          <p:stCondLst>
                                            <p:cond delay="676"/>
                                          </p:stCondLst>
                                        </p:cTn>
                                        <p:tgtEl>
                                          <p:spTgt spid="8"/>
                                        </p:tgtEl>
                                      </p:cBhvr>
                                      <p:to x="100000" y="100000"/>
                                    </p:animScale>
                                    <p:animScale>
                                      <p:cBhvr>
                                        <p:cTn id="92" dur="26">
                                          <p:stCondLst>
                                            <p:cond delay="1312"/>
                                          </p:stCondLst>
                                        </p:cTn>
                                        <p:tgtEl>
                                          <p:spTgt spid="8"/>
                                        </p:tgtEl>
                                      </p:cBhvr>
                                      <p:to x="100000" y="80000"/>
                                    </p:animScale>
                                    <p:animScale>
                                      <p:cBhvr>
                                        <p:cTn id="93" dur="166" decel="50000">
                                          <p:stCondLst>
                                            <p:cond delay="1338"/>
                                          </p:stCondLst>
                                        </p:cTn>
                                        <p:tgtEl>
                                          <p:spTgt spid="8"/>
                                        </p:tgtEl>
                                      </p:cBhvr>
                                      <p:to x="100000" y="100000"/>
                                    </p:animScale>
                                    <p:animScale>
                                      <p:cBhvr>
                                        <p:cTn id="94" dur="26">
                                          <p:stCondLst>
                                            <p:cond delay="1642"/>
                                          </p:stCondLst>
                                        </p:cTn>
                                        <p:tgtEl>
                                          <p:spTgt spid="8"/>
                                        </p:tgtEl>
                                      </p:cBhvr>
                                      <p:to x="100000" y="90000"/>
                                    </p:animScale>
                                    <p:animScale>
                                      <p:cBhvr>
                                        <p:cTn id="95" dur="166" decel="50000">
                                          <p:stCondLst>
                                            <p:cond delay="1668"/>
                                          </p:stCondLst>
                                        </p:cTn>
                                        <p:tgtEl>
                                          <p:spTgt spid="8"/>
                                        </p:tgtEl>
                                      </p:cBhvr>
                                      <p:to x="100000" y="100000"/>
                                    </p:animScale>
                                    <p:animScale>
                                      <p:cBhvr>
                                        <p:cTn id="96" dur="26">
                                          <p:stCondLst>
                                            <p:cond delay="1808"/>
                                          </p:stCondLst>
                                        </p:cTn>
                                        <p:tgtEl>
                                          <p:spTgt spid="8"/>
                                        </p:tgtEl>
                                      </p:cBhvr>
                                      <p:to x="100000" y="95000"/>
                                    </p:animScale>
                                    <p:animScale>
                                      <p:cBhvr>
                                        <p:cTn id="97"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8" grpId="0"/>
      <p:bldP spid="16" grpId="0" animBg="1"/>
      <p:bldP spid="17" grpId="0" animBg="1"/>
      <p:bldP spid="18" grpId="0" animBg="1"/>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p:txBody>
          <a:bodyPr/>
          <a:lstStyle/>
          <a:p>
            <a:pPr eaLnBrk="1" hangingPunct="1"/>
            <a:endParaRPr lang="ru-RU" dirty="0" smtClean="0"/>
          </a:p>
        </p:txBody>
      </p:sp>
      <p:sp>
        <p:nvSpPr>
          <p:cNvPr id="20482" name="Rectangle 3"/>
          <p:cNvSpPr>
            <a:spLocks noGrp="1"/>
          </p:cNvSpPr>
          <p:nvPr>
            <p:ph idx="1"/>
          </p:nvPr>
        </p:nvSpPr>
        <p:spPr/>
        <p:txBody>
          <a:bodyPr/>
          <a:lstStyle/>
          <a:p>
            <a:pPr eaLnBrk="1" hangingPunct="1"/>
            <a:endParaRPr lang="ru-RU" dirty="0" smtClean="0"/>
          </a:p>
        </p:txBody>
      </p:sp>
      <p:pic>
        <p:nvPicPr>
          <p:cNvPr id="20483" name="Picture 4" descr="шаблон 2 в"/>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6" name="Прямоугольник 5"/>
          <p:cNvSpPr/>
          <p:nvPr/>
        </p:nvSpPr>
        <p:spPr>
          <a:xfrm>
            <a:off x="-252413" y="1989138"/>
            <a:ext cx="9720263" cy="461962"/>
          </a:xfrm>
          <a:prstGeom prst="rect">
            <a:avLst/>
          </a:prstGeom>
        </p:spPr>
        <p:txBody>
          <a:bodyPr>
            <a:spAutoFit/>
          </a:bodyPr>
          <a:lstStyle/>
          <a:p>
            <a:pPr algn="ctr" fontAlgn="auto">
              <a:spcBef>
                <a:spcPts val="0"/>
              </a:spcBef>
              <a:spcAft>
                <a:spcPts val="0"/>
              </a:spcAft>
              <a:defRPr/>
            </a:pPr>
            <a:endParaRPr lang="ru-RU"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p:txBody>
      </p:sp>
      <p:sp>
        <p:nvSpPr>
          <p:cNvPr id="20485" name="Прямоугольник 6"/>
          <p:cNvSpPr>
            <a:spLocks noChangeArrowheads="1"/>
          </p:cNvSpPr>
          <p:nvPr/>
        </p:nvSpPr>
        <p:spPr bwMode="auto">
          <a:xfrm>
            <a:off x="-252413" y="5445125"/>
            <a:ext cx="2663826" cy="369888"/>
          </a:xfrm>
          <a:prstGeom prst="rect">
            <a:avLst/>
          </a:prstGeom>
          <a:noFill/>
          <a:ln w="9525">
            <a:noFill/>
            <a:miter lim="800000"/>
            <a:headEnd/>
            <a:tailEnd/>
          </a:ln>
        </p:spPr>
        <p:txBody>
          <a:bodyPr>
            <a:spAutoFit/>
          </a:bodyPr>
          <a:lstStyle/>
          <a:p>
            <a:pPr algn="just"/>
            <a:endParaRPr lang="ru-RU" b="1" dirty="0">
              <a:solidFill>
                <a:srgbClr val="FFC000"/>
              </a:solidFill>
              <a:latin typeface="Comic Sans MS" pitchFamily="66" charset="0"/>
            </a:endParaRPr>
          </a:p>
        </p:txBody>
      </p:sp>
      <p:sp>
        <p:nvSpPr>
          <p:cNvPr id="20486" name="Прямоугольник 7"/>
          <p:cNvSpPr>
            <a:spLocks noChangeArrowheads="1"/>
          </p:cNvSpPr>
          <p:nvPr/>
        </p:nvSpPr>
        <p:spPr bwMode="auto">
          <a:xfrm>
            <a:off x="5940425" y="2781300"/>
            <a:ext cx="3527425" cy="522288"/>
          </a:xfrm>
          <a:prstGeom prst="rect">
            <a:avLst/>
          </a:prstGeom>
          <a:noFill/>
          <a:ln w="9525">
            <a:noFill/>
            <a:miter lim="800000"/>
            <a:headEnd/>
            <a:tailEnd/>
          </a:ln>
        </p:spPr>
        <p:txBody>
          <a:bodyPr>
            <a:spAutoFit/>
          </a:bodyPr>
          <a:lstStyle/>
          <a:p>
            <a:endParaRPr lang="ru-RU" sz="2800" dirty="0">
              <a:solidFill>
                <a:srgbClr val="FFFF00"/>
              </a:solidFill>
              <a:latin typeface="Calibri" pitchFamily="34" charset="0"/>
            </a:endParaRPr>
          </a:p>
        </p:txBody>
      </p:sp>
      <p:sp>
        <p:nvSpPr>
          <p:cNvPr id="9" name="Прямоугольник 8"/>
          <p:cNvSpPr/>
          <p:nvPr/>
        </p:nvSpPr>
        <p:spPr>
          <a:xfrm>
            <a:off x="251520" y="1772816"/>
            <a:ext cx="8568952" cy="1384995"/>
          </a:xfrm>
          <a:prstGeom prst="rect">
            <a:avLst/>
          </a:prstGeom>
        </p:spPr>
        <p:txBody>
          <a:bodyPr wrap="square">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ru-RU" sz="2800" b="1" dirty="0" smtClean="0">
                <a:ln/>
                <a:solidFill>
                  <a:srgbClr val="7030A0"/>
                </a:solidFill>
                <a:latin typeface="Monotype Corsiva" pitchFamily="66" charset="0"/>
              </a:rPr>
              <a:t>Задачи исследовательской деятельности специфичны для каждого возраста.</a:t>
            </a:r>
          </a:p>
          <a:p>
            <a:pPr algn="ctr"/>
            <a:endParaRPr lang="ru-RU" sz="2800" b="1" dirty="0">
              <a:ln/>
              <a:solidFill>
                <a:schemeClr val="accent5">
                  <a:tint val="50000"/>
                  <a:satMod val="180000"/>
                </a:schemeClr>
              </a:solidFill>
              <a:latin typeface="Monotype Corsiva" pitchFamily="66" charset="0"/>
            </a:endParaRPr>
          </a:p>
        </p:txBody>
      </p:sp>
      <p:sp>
        <p:nvSpPr>
          <p:cNvPr id="10" name="Прямоугольник 9"/>
          <p:cNvSpPr/>
          <p:nvPr/>
        </p:nvSpPr>
        <p:spPr>
          <a:xfrm>
            <a:off x="578848" y="2726922"/>
            <a:ext cx="8460432" cy="400110"/>
          </a:xfrm>
          <a:prstGeom prst="rect">
            <a:avLst/>
          </a:prstGeom>
        </p:spPr>
        <p:txBody>
          <a:bodyPr wrap="square">
            <a:spAutoFit/>
          </a:bodyPr>
          <a:lstStyle/>
          <a:p>
            <a:r>
              <a:rPr lang="ru-RU" sz="2000" b="1" dirty="0" smtClean="0">
                <a:solidFill>
                  <a:srgbClr val="C00000"/>
                </a:solidFill>
                <a:latin typeface="Franklin Gothic Medium" pitchFamily="34" charset="0"/>
              </a:rPr>
              <a:t>                     В </a:t>
            </a:r>
            <a:r>
              <a:rPr lang="ru-RU" sz="2000" b="1" u="sng" dirty="0" smtClean="0">
                <a:solidFill>
                  <a:srgbClr val="C00000"/>
                </a:solidFill>
                <a:latin typeface="Franklin Gothic Medium" pitchFamily="34" charset="0"/>
              </a:rPr>
              <a:t>младшем дошкольном возрасте </a:t>
            </a:r>
            <a:r>
              <a:rPr lang="ru-RU" sz="2000" b="1" dirty="0" smtClean="0">
                <a:solidFill>
                  <a:srgbClr val="C00000"/>
                </a:solidFill>
                <a:latin typeface="Franklin Gothic Medium" pitchFamily="34" charset="0"/>
              </a:rPr>
              <a:t>это</a:t>
            </a:r>
            <a:r>
              <a:rPr lang="ru-RU" b="1" i="1" dirty="0" smtClean="0">
                <a:solidFill>
                  <a:srgbClr val="C00000"/>
                </a:solidFill>
              </a:rPr>
              <a:t>:</a:t>
            </a:r>
            <a:endParaRPr lang="ru-RU" b="1" i="1" dirty="0">
              <a:solidFill>
                <a:srgbClr val="C00000"/>
              </a:solidFill>
            </a:endParaRPr>
          </a:p>
        </p:txBody>
      </p:sp>
      <p:sp>
        <p:nvSpPr>
          <p:cNvPr id="12" name="Горизонтальный свиток 11"/>
          <p:cNvSpPr/>
          <p:nvPr/>
        </p:nvSpPr>
        <p:spPr>
          <a:xfrm>
            <a:off x="611560" y="2726922"/>
            <a:ext cx="7416824" cy="4131077"/>
          </a:xfrm>
          <a:prstGeom prst="horizontalScroll">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p:cNvSpPr/>
          <p:nvPr/>
        </p:nvSpPr>
        <p:spPr>
          <a:xfrm>
            <a:off x="1187624" y="3284984"/>
            <a:ext cx="6912768" cy="3046988"/>
          </a:xfrm>
          <a:prstGeom prst="rect">
            <a:avLst/>
          </a:prstGeom>
        </p:spPr>
        <p:txBody>
          <a:bodyPr wrap="square">
            <a:spAutoFit/>
          </a:bodyPr>
          <a:lstStyle/>
          <a:p>
            <a:pPr algn="ctr">
              <a:buFont typeface="Wingdings" pitchFamily="2" charset="2"/>
              <a:buChar char="Ø"/>
            </a:pPr>
            <a:r>
              <a:rPr lang="ru-RU" sz="2400" b="1" dirty="0" smtClean="0">
                <a:latin typeface="Franklin Gothic Medium" pitchFamily="34" charset="0"/>
              </a:rPr>
              <a:t>вхождение детей в проблемную игровую ситуацию (ведущая роль педагога);</a:t>
            </a:r>
          </a:p>
          <a:p>
            <a:pPr algn="ctr"/>
            <a:r>
              <a:rPr lang="ru-RU" sz="2400" b="1" dirty="0" smtClean="0">
                <a:latin typeface="Franklin Gothic Medium" pitchFamily="34" charset="0"/>
              </a:rPr>
              <a:t>активизация желания искать пути разрешения проблемной ситуации (вместе с педагогом)</a:t>
            </a:r>
          </a:p>
          <a:p>
            <a:pPr algn="ctr">
              <a:buFont typeface="Wingdings" pitchFamily="2" charset="2"/>
              <a:buChar char="Ø"/>
            </a:pPr>
            <a:endParaRPr lang="ru-RU" sz="2400" b="1" dirty="0" smtClean="0">
              <a:latin typeface="Franklin Gothic Medium" pitchFamily="34" charset="0"/>
            </a:endParaRPr>
          </a:p>
          <a:p>
            <a:pPr algn="ctr">
              <a:buFont typeface="Wingdings" pitchFamily="2" charset="2"/>
              <a:buChar char="Ø"/>
            </a:pPr>
            <a:r>
              <a:rPr lang="ru-RU" sz="2400" b="1" dirty="0" smtClean="0">
                <a:latin typeface="Franklin Gothic Medium" pitchFamily="34" charset="0"/>
              </a:rPr>
              <a:t>формирование начальных предпосылок исследовательской деятельности (практические опыты).</a:t>
            </a:r>
            <a:endParaRPr lang="ru-RU" sz="2400" b="1" dirty="0">
              <a:latin typeface="Franklin Gothic Medium" pitchFamily="34" charset="0"/>
            </a:endParaRPr>
          </a:p>
        </p:txBody>
      </p:sp>
    </p:spTree>
    <p:custDataLst>
      <p:tags r:id="rId1"/>
    </p:custDataLst>
  </p:cSld>
  <p:clrMapOvr>
    <a:masterClrMapping/>
  </p:clrMapOvr>
  <p:transition spd="slow" advTm="9253">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to="" calcmode="lin" valueType="num">
                                      <p:cBhvr>
                                        <p:cTn id="7" dur="1" fill="hold"/>
                                        <p:tgtEl>
                                          <p:spTgt spid="9"/>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to="" calcmode="lin" valueType="num">
                                      <p:cBhvr>
                                        <p:cTn id="12" dur="1" fill="hold"/>
                                        <p:tgtEl>
                                          <p:spTgt spid="10"/>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7" presetClass="entr" presetSubtype="0" fill="hold" grpId="0" nodeType="clickEffect">
                                  <p:stCondLst>
                                    <p:cond delay="0"/>
                                  </p:stCondLst>
                                  <p:iterate type="lt">
                                    <p:tmPct val="50000"/>
                                  </p:iterate>
                                  <p:childTnLst>
                                    <p:set>
                                      <p:cBhvr>
                                        <p:cTn id="16" dur="1" fill="hold">
                                          <p:stCondLst>
                                            <p:cond delay="0"/>
                                          </p:stCondLst>
                                        </p:cTn>
                                        <p:tgtEl>
                                          <p:spTgt spid="11"/>
                                        </p:tgtEl>
                                        <p:attrNameLst>
                                          <p:attrName>style.visibility</p:attrName>
                                        </p:attrNameLst>
                                      </p:cBhvr>
                                      <p:to>
                                        <p:strVal val="visible"/>
                                      </p:to>
                                    </p:set>
                                    <p:anim calcmode="discrete" valueType="clr">
                                      <p:cBhvr override="childStyle">
                                        <p:cTn id="17" dur="8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11"/>
                                        </p:tgtEl>
                                        <p:attrNameLst>
                                          <p:attrName>fillcolor</p:attrName>
                                        </p:attrNameLst>
                                      </p:cBhvr>
                                      <p:tavLst>
                                        <p:tav tm="0">
                                          <p:val>
                                            <p:clrVal>
                                              <a:schemeClr val="accent2"/>
                                            </p:clrVal>
                                          </p:val>
                                        </p:tav>
                                        <p:tav tm="50000">
                                          <p:val>
                                            <p:clrVal>
                                              <a:schemeClr val="hlink"/>
                                            </p:clrVal>
                                          </p:val>
                                        </p:tav>
                                      </p:tavLst>
                                    </p:anim>
                                    <p:set>
                                      <p:cBhvr>
                                        <p:cTn id="19" dur="80"/>
                                        <p:tgtEl>
                                          <p:spTgt spid="1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5"/>
          <p:cNvSpPr>
            <a:spLocks noGrp="1"/>
          </p:cNvSpPr>
          <p:nvPr>
            <p:ph type="title"/>
          </p:nvPr>
        </p:nvSpPr>
        <p:spPr>
          <a:xfrm>
            <a:off x="685800" y="2130425"/>
            <a:ext cx="7772400" cy="1470025"/>
          </a:xfrm>
        </p:spPr>
        <p:txBody>
          <a:bodyPr/>
          <a:lstStyle/>
          <a:p>
            <a:pPr eaLnBrk="1" hangingPunct="1"/>
            <a:endParaRPr lang="ru-RU" dirty="0" smtClean="0"/>
          </a:p>
        </p:txBody>
      </p:sp>
      <p:sp>
        <p:nvSpPr>
          <p:cNvPr id="22530" name="Rectangle 6"/>
          <p:cNvSpPr>
            <a:spLocks noGrp="1"/>
          </p:cNvSpPr>
          <p:nvPr>
            <p:ph idx="1"/>
          </p:nvPr>
        </p:nvSpPr>
        <p:spPr>
          <a:xfrm>
            <a:off x="1371600" y="3886200"/>
            <a:ext cx="6400800" cy="1752600"/>
          </a:xfrm>
        </p:spPr>
        <p:txBody>
          <a:bodyPr/>
          <a:lstStyle/>
          <a:p>
            <a:pPr marL="0" indent="0" algn="ctr" eaLnBrk="1" hangingPunct="1">
              <a:buFont typeface="Arial" charset="0"/>
              <a:buNone/>
            </a:pPr>
            <a:endParaRPr lang="ru-RU" dirty="0" smtClean="0"/>
          </a:p>
        </p:txBody>
      </p:sp>
      <p:pic>
        <p:nvPicPr>
          <p:cNvPr id="22531" name="Picture 7" descr="шаблон 2 б"/>
          <p:cNvPicPr>
            <a:picLocks noChangeAspect="1" noChangeArrowheads="1"/>
          </p:cNvPicPr>
          <p:nvPr/>
        </p:nvPicPr>
        <p:blipFill>
          <a:blip r:embed="rId3" cstate="screen"/>
          <a:srcRect/>
          <a:stretch>
            <a:fillRect/>
          </a:stretch>
        </p:blipFill>
        <p:spPr bwMode="auto">
          <a:xfrm>
            <a:off x="0" y="7170"/>
            <a:ext cx="9134440" cy="6850830"/>
          </a:xfrm>
          <a:prstGeom prst="rect">
            <a:avLst/>
          </a:prstGeom>
          <a:noFill/>
          <a:ln w="9525">
            <a:noFill/>
            <a:miter lim="800000"/>
            <a:headEnd/>
            <a:tailEnd/>
          </a:ln>
        </p:spPr>
      </p:pic>
      <p:sp>
        <p:nvSpPr>
          <p:cNvPr id="6" name="Прямоугольник 5"/>
          <p:cNvSpPr/>
          <p:nvPr/>
        </p:nvSpPr>
        <p:spPr>
          <a:xfrm>
            <a:off x="2286000" y="188641"/>
            <a:ext cx="6606480" cy="400110"/>
          </a:xfrm>
          <a:prstGeom prst="rect">
            <a:avLst/>
          </a:prstGeom>
        </p:spPr>
        <p:txBody>
          <a:bodyPr wrap="square">
            <a:spAutoFit/>
          </a:bodyPr>
          <a:lstStyle/>
          <a:p>
            <a:r>
              <a:rPr lang="ru-RU" sz="2000" b="1" dirty="0" smtClean="0">
                <a:solidFill>
                  <a:srgbClr val="C00000"/>
                </a:solidFill>
                <a:latin typeface="Franklin Gothic Medium" pitchFamily="34" charset="0"/>
              </a:rPr>
              <a:t>В </a:t>
            </a:r>
            <a:r>
              <a:rPr lang="ru-RU" sz="2000" b="1" u="sng" dirty="0" smtClean="0">
                <a:solidFill>
                  <a:srgbClr val="C00000"/>
                </a:solidFill>
                <a:latin typeface="Franklin Gothic Medium" pitchFamily="34" charset="0"/>
              </a:rPr>
              <a:t>старшем дошкольном возрасте </a:t>
            </a:r>
            <a:r>
              <a:rPr lang="ru-RU" sz="2000" b="1" dirty="0" smtClean="0">
                <a:solidFill>
                  <a:srgbClr val="C00000"/>
                </a:solidFill>
                <a:latin typeface="Franklin Gothic Medium" pitchFamily="34" charset="0"/>
              </a:rPr>
              <a:t>это:</a:t>
            </a:r>
            <a:endParaRPr lang="ru-RU" sz="2000" dirty="0">
              <a:latin typeface="Franklin Gothic Medium" pitchFamily="34" charset="0"/>
            </a:endParaRPr>
          </a:p>
        </p:txBody>
      </p:sp>
      <p:sp>
        <p:nvSpPr>
          <p:cNvPr id="11" name="Горизонтальный свиток 10"/>
          <p:cNvSpPr/>
          <p:nvPr/>
        </p:nvSpPr>
        <p:spPr>
          <a:xfrm>
            <a:off x="2195736" y="188640"/>
            <a:ext cx="6408712" cy="6480720"/>
          </a:xfrm>
          <a:prstGeom prst="horizontalScroll">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FFFF00"/>
              </a:solidFill>
            </a:endParaRPr>
          </a:p>
        </p:txBody>
      </p:sp>
      <p:sp>
        <p:nvSpPr>
          <p:cNvPr id="7" name="Прямоугольник 6"/>
          <p:cNvSpPr/>
          <p:nvPr/>
        </p:nvSpPr>
        <p:spPr>
          <a:xfrm>
            <a:off x="3059832" y="1196752"/>
            <a:ext cx="5472608" cy="3539430"/>
          </a:xfrm>
          <a:prstGeom prst="rect">
            <a:avLst/>
          </a:prstGeom>
        </p:spPr>
        <p:txBody>
          <a:bodyPr wrap="square">
            <a:spAutoFit/>
          </a:bodyPr>
          <a:lstStyle/>
          <a:p>
            <a:pPr algn="just">
              <a:buFont typeface="Wingdings" pitchFamily="2" charset="2"/>
              <a:buChar char="Ø"/>
            </a:pPr>
            <a:r>
              <a:rPr lang="ru-RU" sz="1600" b="1" i="1" dirty="0" smtClean="0">
                <a:latin typeface="Franklin Gothic Book" pitchFamily="34" charset="0"/>
              </a:rPr>
              <a:t>формирование предпосылок поисковой деятельности, интеллектуальной инициативы;</a:t>
            </a:r>
          </a:p>
          <a:p>
            <a:pPr algn="just">
              <a:buFont typeface="Wingdings" pitchFamily="2" charset="2"/>
              <a:buChar char="Ø"/>
            </a:pPr>
            <a:r>
              <a:rPr lang="ru-RU" sz="1600" b="1" i="1" dirty="0" smtClean="0">
                <a:latin typeface="Franklin Gothic Book" pitchFamily="34" charset="0"/>
              </a:rPr>
              <a:t>развитие умения определять возможные методы решения проблемы с помощью взрослого, а затем и самостоятельно;</a:t>
            </a:r>
          </a:p>
          <a:p>
            <a:pPr algn="just">
              <a:buFont typeface="Wingdings" pitchFamily="2" charset="2"/>
              <a:buChar char="Ø"/>
            </a:pPr>
            <a:r>
              <a:rPr lang="ru-RU" sz="1600" b="1" i="1" dirty="0" smtClean="0">
                <a:latin typeface="Franklin Gothic Book" pitchFamily="34" charset="0"/>
              </a:rPr>
              <a:t>формирование умения применять данные методы, способствующие решению поставленной задачи, с использованием различных вариантов;</a:t>
            </a:r>
          </a:p>
          <a:p>
            <a:pPr algn="just">
              <a:buFont typeface="Wingdings" pitchFamily="2" charset="2"/>
              <a:buChar char="Ø"/>
            </a:pPr>
            <a:r>
              <a:rPr lang="ru-RU" sz="1600" b="1" i="1" dirty="0" smtClean="0">
                <a:latin typeface="Franklin Gothic Book" pitchFamily="34" charset="0"/>
              </a:rPr>
              <a:t>самостоятельное приобретение недостающих знаний из разных источников</a:t>
            </a:r>
          </a:p>
          <a:p>
            <a:pPr algn="just">
              <a:buFont typeface="Wingdings" pitchFamily="2" charset="2"/>
              <a:buChar char="Ø"/>
            </a:pPr>
            <a:r>
              <a:rPr lang="ru-RU" sz="1600" b="1" i="1" dirty="0" smtClean="0">
                <a:latin typeface="Franklin Gothic Book" pitchFamily="34" charset="0"/>
              </a:rPr>
              <a:t>развитие умений пользоваться этими знаниями для решения новых познавательных и практических задач</a:t>
            </a:r>
            <a:endParaRPr lang="ru-RU" sz="1600" b="1" i="1" dirty="0">
              <a:latin typeface="Franklin Gothic Book" pitchFamily="34" charset="0"/>
            </a:endParaRPr>
          </a:p>
        </p:txBody>
      </p:sp>
      <p:sp>
        <p:nvSpPr>
          <p:cNvPr id="8" name="Прямоугольник 7"/>
          <p:cNvSpPr/>
          <p:nvPr/>
        </p:nvSpPr>
        <p:spPr>
          <a:xfrm>
            <a:off x="3059832" y="4221088"/>
            <a:ext cx="5472608" cy="1077218"/>
          </a:xfrm>
          <a:prstGeom prst="rect">
            <a:avLst/>
          </a:prstGeom>
        </p:spPr>
        <p:txBody>
          <a:bodyPr wrap="square">
            <a:spAutoFit/>
          </a:bodyPr>
          <a:lstStyle/>
          <a:p>
            <a:pPr algn="just">
              <a:buFont typeface="Wingdings" pitchFamily="2" charset="2"/>
              <a:buChar char="Ø"/>
            </a:pPr>
            <a:r>
              <a:rPr lang="ru-RU" sz="1600" b="1" i="1" dirty="0" smtClean="0">
                <a:latin typeface="Franklin Gothic Book" pitchFamily="34" charset="0"/>
                <a:cs typeface="Cordia New" pitchFamily="34" charset="-34"/>
              </a:rPr>
              <a:t>Развитие способностей к аналитическому, критическому, творческому мышлению</a:t>
            </a:r>
          </a:p>
          <a:p>
            <a:pPr algn="just">
              <a:buFont typeface="Wingdings" pitchFamily="2" charset="2"/>
              <a:buChar char="Ø"/>
            </a:pPr>
            <a:r>
              <a:rPr lang="ru-RU" sz="1600" b="1" i="1" dirty="0" smtClean="0">
                <a:latin typeface="Franklin Gothic Book" pitchFamily="34" charset="0"/>
                <a:cs typeface="Cordia New" pitchFamily="34" charset="-34"/>
              </a:rPr>
              <a:t>Развитие важнейших компетенций для современной жизни.</a:t>
            </a:r>
            <a:endParaRPr lang="ru-RU" sz="1600" b="1" i="1" dirty="0">
              <a:latin typeface="Franklin Gothic Book" pitchFamily="34" charset="0"/>
              <a:cs typeface="Cordia New" pitchFamily="34" charset="-34"/>
            </a:endParaRPr>
          </a:p>
        </p:txBody>
      </p:sp>
    </p:spTree>
    <p:custDataLst>
      <p:tags r:id="rId1"/>
    </p:custDataLst>
  </p:cSld>
  <p:clrMapOvr>
    <a:masterClrMapping/>
  </p:clrMapOvr>
  <p:transition spd="slow" advTm="16513">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anim calcmode="lin" valueType="num">
                                      <p:cBhvr>
                                        <p:cTn id="13" dur="2000" fill="hold"/>
                                        <p:tgtEl>
                                          <p:spTgt spid="7"/>
                                        </p:tgtEl>
                                        <p:attrNameLst>
                                          <p:attrName>style.rotation</p:attrName>
                                        </p:attrNameLst>
                                      </p:cBhvr>
                                      <p:tavLst>
                                        <p:tav tm="0">
                                          <p:val>
                                            <p:fltVal val="720"/>
                                          </p:val>
                                        </p:tav>
                                        <p:tav tm="100000">
                                          <p:val>
                                            <p:fltVal val="0"/>
                                          </p:val>
                                        </p:tav>
                                      </p:tavLst>
                                    </p:anim>
                                    <p:anim calcmode="lin" valueType="num">
                                      <p:cBhvr>
                                        <p:cTn id="14" dur="2000" fill="hold"/>
                                        <p:tgtEl>
                                          <p:spTgt spid="7"/>
                                        </p:tgtEl>
                                        <p:attrNameLst>
                                          <p:attrName>ppt_h</p:attrName>
                                        </p:attrNameLst>
                                      </p:cBhvr>
                                      <p:tavLst>
                                        <p:tav tm="0">
                                          <p:val>
                                            <p:fltVal val="0"/>
                                          </p:val>
                                        </p:tav>
                                        <p:tav tm="100000">
                                          <p:val>
                                            <p:strVal val="#ppt_h"/>
                                          </p:val>
                                        </p:tav>
                                      </p:tavLst>
                                    </p:anim>
                                    <p:anim calcmode="lin" valueType="num">
                                      <p:cBhvr>
                                        <p:cTn id="15" dur="2000" fill="hold"/>
                                        <p:tgtEl>
                                          <p:spTgt spid="7"/>
                                        </p:tgtEl>
                                        <p:attrNameLst>
                                          <p:attrName>ppt_w</p:attrName>
                                        </p:attrNameLst>
                                      </p:cBhvr>
                                      <p:tavLst>
                                        <p:tav tm="0">
                                          <p:val>
                                            <p:fltVal val="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anim calcmode="lin" valueType="num">
                                      <p:cBhvr>
                                        <p:cTn id="21" dur="2000" fill="hold"/>
                                        <p:tgtEl>
                                          <p:spTgt spid="8"/>
                                        </p:tgtEl>
                                        <p:attrNameLst>
                                          <p:attrName>style.rotation</p:attrName>
                                        </p:attrNameLst>
                                      </p:cBhvr>
                                      <p:tavLst>
                                        <p:tav tm="0">
                                          <p:val>
                                            <p:fltVal val="720"/>
                                          </p:val>
                                        </p:tav>
                                        <p:tav tm="100000">
                                          <p:val>
                                            <p:fltVal val="0"/>
                                          </p:val>
                                        </p:tav>
                                      </p:tavLst>
                                    </p:anim>
                                    <p:anim calcmode="lin" valueType="num">
                                      <p:cBhvr>
                                        <p:cTn id="22" dur="2000" fill="hold"/>
                                        <p:tgtEl>
                                          <p:spTgt spid="8"/>
                                        </p:tgtEl>
                                        <p:attrNameLst>
                                          <p:attrName>ppt_h</p:attrName>
                                        </p:attrNameLst>
                                      </p:cBhvr>
                                      <p:tavLst>
                                        <p:tav tm="0">
                                          <p:val>
                                            <p:fltVal val="0"/>
                                          </p:val>
                                        </p:tav>
                                        <p:tav tm="100000">
                                          <p:val>
                                            <p:strVal val="#ppt_h"/>
                                          </p:val>
                                        </p:tav>
                                      </p:tavLst>
                                    </p:anim>
                                    <p:anim calcmode="lin" valueType="num">
                                      <p:cBhvr>
                                        <p:cTn id="23" dur="2000" fill="hold"/>
                                        <p:tgtEl>
                                          <p:spTgt spid="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5"/>
          <p:cNvSpPr>
            <a:spLocks noGrp="1"/>
          </p:cNvSpPr>
          <p:nvPr>
            <p:ph type="title"/>
          </p:nvPr>
        </p:nvSpPr>
        <p:spPr>
          <a:xfrm>
            <a:off x="685800" y="2130425"/>
            <a:ext cx="7772400" cy="1470025"/>
          </a:xfrm>
        </p:spPr>
        <p:txBody>
          <a:bodyPr/>
          <a:lstStyle/>
          <a:p>
            <a:pPr eaLnBrk="1" hangingPunct="1"/>
            <a:endParaRPr lang="ru-RU" dirty="0" smtClean="0"/>
          </a:p>
        </p:txBody>
      </p:sp>
      <p:sp>
        <p:nvSpPr>
          <p:cNvPr id="23554" name="Rectangle 6"/>
          <p:cNvSpPr>
            <a:spLocks noGrp="1"/>
          </p:cNvSpPr>
          <p:nvPr>
            <p:ph idx="1"/>
          </p:nvPr>
        </p:nvSpPr>
        <p:spPr>
          <a:xfrm>
            <a:off x="1371600" y="3886200"/>
            <a:ext cx="6400800" cy="1752600"/>
          </a:xfrm>
        </p:spPr>
        <p:txBody>
          <a:bodyPr/>
          <a:lstStyle/>
          <a:p>
            <a:pPr marL="0" indent="0" algn="ctr" eaLnBrk="1" hangingPunct="1">
              <a:buFont typeface="Arial" charset="0"/>
              <a:buNone/>
            </a:pPr>
            <a:endParaRPr lang="ru-RU" dirty="0" smtClean="0"/>
          </a:p>
        </p:txBody>
      </p:sp>
      <p:pic>
        <p:nvPicPr>
          <p:cNvPr id="23555" name="Picture 7" descr="шаблон 2 б"/>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2" name="Прямоугольник 1"/>
          <p:cNvSpPr/>
          <p:nvPr/>
        </p:nvSpPr>
        <p:spPr>
          <a:xfrm>
            <a:off x="6492312" y="6456402"/>
            <a:ext cx="2651688" cy="369332"/>
          </a:xfrm>
          <a:prstGeom prst="rect">
            <a:avLst/>
          </a:prstGeom>
        </p:spPr>
        <p:txBody>
          <a:bodyPr wrap="none">
            <a:spAutoFit/>
          </a:bodyPr>
          <a:lstStyle/>
          <a:p>
            <a:pPr algn="ctr"/>
            <a:r>
              <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onotype Corsiva" panose="03010101010201010101" pitchFamily="66" charset="0"/>
              </a:rPr>
              <a:t>Куралева  Алёна  Юрьевна   </a:t>
            </a:r>
          </a:p>
        </p:txBody>
      </p:sp>
      <p:sp>
        <p:nvSpPr>
          <p:cNvPr id="6" name="Прямоугольник 5"/>
          <p:cNvSpPr/>
          <p:nvPr/>
        </p:nvSpPr>
        <p:spPr>
          <a:xfrm>
            <a:off x="2016813" y="1"/>
            <a:ext cx="6731651" cy="1200329"/>
          </a:xfrm>
          <a:prstGeom prst="rect">
            <a:avLst/>
          </a:prstGeom>
          <a:noFill/>
        </p:spPr>
        <p:txBody>
          <a:bodyPr wrap="square" lIns="91440" tIns="45720" rIns="91440" bIns="45720">
            <a:spAutoFit/>
          </a:bodyPr>
          <a:lstStyle/>
          <a:p>
            <a:pPr algn="ctr"/>
            <a:r>
              <a:rPr lang="ru-RU" sz="3600" b="1" i="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Franklin Gothic Medium" pitchFamily="34" charset="0"/>
              </a:rPr>
              <a:t>Позиция детей как участников проекта: </a:t>
            </a:r>
            <a:endParaRPr lang="ru-RU" sz="3600" b="1" i="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Franklin Gothic Medium" pitchFamily="34" charset="0"/>
            </a:endParaRPr>
          </a:p>
        </p:txBody>
      </p:sp>
      <p:sp>
        <p:nvSpPr>
          <p:cNvPr id="7" name="TextBox 6"/>
          <p:cNvSpPr txBox="1"/>
          <p:nvPr/>
        </p:nvSpPr>
        <p:spPr>
          <a:xfrm>
            <a:off x="2339752" y="1382868"/>
            <a:ext cx="6660232" cy="4524315"/>
          </a:xfrm>
          <a:prstGeom prst="rect">
            <a:avLst/>
          </a:prstGeom>
          <a:effectLst>
            <a:glow rad="228600">
              <a:schemeClr val="accent3">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wrap="square" rtlCol="0" anchor="ctr">
            <a:spAutoFit/>
          </a:bodyPr>
          <a:lstStyle/>
          <a:p>
            <a:pPr algn="ctr">
              <a:buBlip>
                <a:blip r:embed="rId4"/>
              </a:buBlip>
            </a:pPr>
            <a:r>
              <a:rPr lang="ru-RU" b="1" dirty="0" smtClean="0">
                <a:latin typeface="Franklin Gothic Medium" pitchFamily="34" charset="0"/>
              </a:rPr>
              <a:t>Влияют на выбор темы, форм работы в рамках проекта;</a:t>
            </a:r>
          </a:p>
          <a:p>
            <a:pPr algn="ctr">
              <a:buBlip>
                <a:blip r:embed="rId4"/>
              </a:buBlip>
            </a:pPr>
            <a:endParaRPr lang="ru-RU" b="1" dirty="0" smtClean="0">
              <a:latin typeface="Franklin Gothic Medium" pitchFamily="34" charset="0"/>
            </a:endParaRPr>
          </a:p>
          <a:p>
            <a:pPr algn="ctr">
              <a:buBlip>
                <a:blip r:embed="rId4"/>
              </a:buBlip>
            </a:pPr>
            <a:endParaRPr lang="ru-RU" b="1" dirty="0" smtClean="0">
              <a:latin typeface="Franklin Gothic Medium" pitchFamily="34" charset="0"/>
            </a:endParaRPr>
          </a:p>
          <a:p>
            <a:pPr algn="ctr">
              <a:buBlip>
                <a:blip r:embed="rId4"/>
              </a:buBlip>
            </a:pPr>
            <a:r>
              <a:rPr lang="ru-RU" b="1" dirty="0" smtClean="0">
                <a:latin typeface="Franklin Gothic Medium" pitchFamily="34" charset="0"/>
              </a:rPr>
              <a:t> Устанавливают последовательность и общую продолжительность выполнения  самостоятельно выбранной деятельности:</a:t>
            </a:r>
          </a:p>
          <a:p>
            <a:pPr algn="ctr">
              <a:buBlip>
                <a:blip r:embed="rId4"/>
              </a:buBlip>
            </a:pPr>
            <a:endParaRPr lang="ru-RU" b="1" dirty="0" smtClean="0">
              <a:latin typeface="Franklin Gothic Medium" pitchFamily="34" charset="0"/>
            </a:endParaRPr>
          </a:p>
          <a:p>
            <a:pPr algn="ctr"/>
            <a:endParaRPr lang="ru-RU" b="1" dirty="0" smtClean="0">
              <a:latin typeface="Franklin Gothic Medium" pitchFamily="34" charset="0"/>
            </a:endParaRPr>
          </a:p>
          <a:p>
            <a:pPr algn="ctr">
              <a:buBlip>
                <a:blip r:embed="rId4"/>
              </a:buBlip>
            </a:pPr>
            <a:r>
              <a:rPr lang="ru-RU" b="1" dirty="0" smtClean="0">
                <a:latin typeface="Franklin Gothic Medium" pitchFamily="34" charset="0"/>
              </a:rPr>
              <a:t> Выступают в роли инициаторов, активных участников, а не исполнителей указаний взрослых;</a:t>
            </a:r>
          </a:p>
          <a:p>
            <a:pPr algn="ctr">
              <a:buBlip>
                <a:blip r:embed="rId4"/>
              </a:buBlip>
            </a:pPr>
            <a:endParaRPr lang="ru-RU" b="1" dirty="0" smtClean="0">
              <a:latin typeface="Franklin Gothic Medium" pitchFamily="34" charset="0"/>
            </a:endParaRPr>
          </a:p>
          <a:p>
            <a:pPr algn="ctr"/>
            <a:endParaRPr lang="ru-RU" b="1" dirty="0" smtClean="0">
              <a:latin typeface="Franklin Gothic Medium" pitchFamily="34" charset="0"/>
            </a:endParaRPr>
          </a:p>
          <a:p>
            <a:pPr algn="ctr">
              <a:buBlip>
                <a:blip r:embed="rId4"/>
              </a:buBlip>
            </a:pPr>
            <a:r>
              <a:rPr lang="ru-RU" b="1" dirty="0" smtClean="0">
                <a:latin typeface="Franklin Gothic Medium" pitchFamily="34" charset="0"/>
              </a:rPr>
              <a:t> Реализуют свои интересы, потребности в знаниях, общении, игре и других видах деятельности, в основном самостоятельно, принимая решение об участии или неучастии в общем проекте или конкретном действии</a:t>
            </a:r>
            <a:endParaRPr lang="ru-RU" b="1" dirty="0">
              <a:latin typeface="Franklin Gothic Medium" pitchFamily="34" charset="0"/>
            </a:endParaRPr>
          </a:p>
        </p:txBody>
      </p:sp>
      <p:sp>
        <p:nvSpPr>
          <p:cNvPr id="12" name="5-конечная звезда 11"/>
          <p:cNvSpPr/>
          <p:nvPr/>
        </p:nvSpPr>
        <p:spPr>
          <a:xfrm>
            <a:off x="8532440" y="1628800"/>
            <a:ext cx="395536" cy="360040"/>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5-конечная звезда 12"/>
          <p:cNvSpPr/>
          <p:nvPr/>
        </p:nvSpPr>
        <p:spPr>
          <a:xfrm>
            <a:off x="2627784" y="1844824"/>
            <a:ext cx="432048" cy="432048"/>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5-конечная звезда 13"/>
          <p:cNvSpPr/>
          <p:nvPr/>
        </p:nvSpPr>
        <p:spPr>
          <a:xfrm>
            <a:off x="3419872" y="2996952"/>
            <a:ext cx="576064" cy="432048"/>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5-конечная звезда 14"/>
          <p:cNvSpPr/>
          <p:nvPr/>
        </p:nvSpPr>
        <p:spPr>
          <a:xfrm>
            <a:off x="8388424" y="4005064"/>
            <a:ext cx="504056" cy="504056"/>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5-конечная звезда 15"/>
          <p:cNvSpPr/>
          <p:nvPr/>
        </p:nvSpPr>
        <p:spPr>
          <a:xfrm>
            <a:off x="3419872" y="4149080"/>
            <a:ext cx="432048" cy="432048"/>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5-конечная звезда 16"/>
          <p:cNvSpPr/>
          <p:nvPr/>
        </p:nvSpPr>
        <p:spPr>
          <a:xfrm>
            <a:off x="7308304" y="3068960"/>
            <a:ext cx="432048" cy="432048"/>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5-конечная звезда 17"/>
          <p:cNvSpPr/>
          <p:nvPr/>
        </p:nvSpPr>
        <p:spPr>
          <a:xfrm>
            <a:off x="5436096" y="3140968"/>
            <a:ext cx="504056" cy="432048"/>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ustDataLst>
      <p:tags r:id="rId1"/>
    </p:custDataLst>
  </p:cSld>
  <p:clrMapOvr>
    <a:masterClrMapping/>
  </p:clrMapOvr>
  <p:transition spd="slow" advTm="5323">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checkerboard(across)">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Picture 4" descr="шаблон 2 в"/>
          <p:cNvPicPr>
            <a:picLocks noChangeAspect="1" noChangeArrowheads="1"/>
          </p:cNvPicPr>
          <p:nvPr/>
        </p:nvPicPr>
        <p:blipFill>
          <a:blip r:embed="rId3" cstate="screen"/>
          <a:srcRect/>
          <a:stretch>
            <a:fillRect/>
          </a:stretch>
        </p:blipFill>
        <p:spPr bwMode="auto">
          <a:xfrm>
            <a:off x="0" y="0"/>
            <a:ext cx="9144000" cy="7100888"/>
          </a:xfrm>
          <a:prstGeom prst="rect">
            <a:avLst/>
          </a:prstGeom>
          <a:noFill/>
          <a:ln w="9525">
            <a:noFill/>
            <a:miter lim="800000"/>
            <a:headEnd/>
            <a:tailEnd/>
          </a:ln>
        </p:spPr>
      </p:pic>
      <p:sp>
        <p:nvSpPr>
          <p:cNvPr id="25604" name="Прямоугольник 5"/>
          <p:cNvSpPr>
            <a:spLocks noChangeArrowheads="1"/>
          </p:cNvSpPr>
          <p:nvPr/>
        </p:nvSpPr>
        <p:spPr bwMode="auto">
          <a:xfrm>
            <a:off x="395288" y="1844675"/>
            <a:ext cx="1728787" cy="457200"/>
          </a:xfrm>
          <a:prstGeom prst="rect">
            <a:avLst/>
          </a:prstGeom>
          <a:noFill/>
          <a:ln w="9525">
            <a:noFill/>
            <a:miter lim="800000"/>
            <a:headEnd/>
            <a:tailEnd/>
          </a:ln>
        </p:spPr>
        <p:txBody>
          <a:bodyPr>
            <a:spAutoFit/>
          </a:bodyPr>
          <a:lstStyle/>
          <a:p>
            <a:pPr algn="ctr"/>
            <a:endParaRPr lang="ru-RU" sz="2400" dirty="0">
              <a:latin typeface="Calibri" pitchFamily="34" charset="0"/>
            </a:endParaRPr>
          </a:p>
        </p:txBody>
      </p:sp>
      <p:sp>
        <p:nvSpPr>
          <p:cNvPr id="7" name="Прямоугольник 6"/>
          <p:cNvSpPr/>
          <p:nvPr/>
        </p:nvSpPr>
        <p:spPr>
          <a:xfrm>
            <a:off x="54234" y="1844824"/>
            <a:ext cx="9035551" cy="646331"/>
          </a:xfrm>
          <a:prstGeom prst="rect">
            <a:avLst/>
          </a:prstGeom>
          <a:noFill/>
        </p:spPr>
        <p:txBody>
          <a:bodyPr wrap="square" lIns="91440" tIns="45720" rIns="91440" bIns="45720">
            <a:spAutoFit/>
          </a:bodyPr>
          <a:lstStyle/>
          <a:p>
            <a:pPr algn="ctr"/>
            <a:r>
              <a:rPr lang="ru-RU" sz="3600" b="1" i="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Franklin Gothic Medium" pitchFamily="34" charset="0"/>
              </a:rPr>
              <a:t>Позиция взрослых как участников проекта:</a:t>
            </a:r>
            <a:endParaRPr lang="ru-RU" sz="3600" b="1" i="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Franklin Gothic Medium" pitchFamily="34" charset="0"/>
            </a:endParaRPr>
          </a:p>
        </p:txBody>
      </p:sp>
      <p:sp>
        <p:nvSpPr>
          <p:cNvPr id="9" name="TextBox 8"/>
          <p:cNvSpPr txBox="1"/>
          <p:nvPr/>
        </p:nvSpPr>
        <p:spPr>
          <a:xfrm>
            <a:off x="251520" y="2564904"/>
            <a:ext cx="8496944" cy="369331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buBlip>
                <a:blip r:embed="rId4"/>
              </a:buBlip>
            </a:pPr>
            <a:r>
              <a:rPr lang="ru-RU" b="1" i="1" dirty="0" smtClean="0">
                <a:latin typeface="Franklin Gothic Medium" pitchFamily="34" charset="0"/>
              </a:rPr>
              <a:t>Имеют равное с детьми право вносить идеи, касающиеся тем, содержания и видов деятельности;</a:t>
            </a:r>
          </a:p>
          <a:p>
            <a:endParaRPr lang="ru-RU" b="1" i="1" dirty="0" smtClean="0">
              <a:latin typeface="Franklin Gothic Medium" pitchFamily="34" charset="0"/>
            </a:endParaRPr>
          </a:p>
          <a:p>
            <a:pPr>
              <a:buBlip>
                <a:blip r:embed="rId4"/>
              </a:buBlip>
            </a:pPr>
            <a:endParaRPr lang="ru-RU" b="1" i="1" dirty="0" smtClean="0">
              <a:latin typeface="Franklin Gothic Medium" pitchFamily="34" charset="0"/>
            </a:endParaRPr>
          </a:p>
          <a:p>
            <a:pPr>
              <a:buBlip>
                <a:blip r:embed="rId4"/>
              </a:buBlip>
            </a:pPr>
            <a:r>
              <a:rPr lang="ru-RU" b="1" i="1" dirty="0" smtClean="0">
                <a:latin typeface="Franklin Gothic Medium" pitchFamily="34" charset="0"/>
              </a:rPr>
              <a:t> не претендуют на право единственно верного  источника знания, ограничиваясь статусом «ресурсной личности»</a:t>
            </a:r>
          </a:p>
          <a:p>
            <a:endParaRPr lang="ru-RU" b="1" i="1" dirty="0" smtClean="0">
              <a:latin typeface="Franklin Gothic Medium" pitchFamily="34" charset="0"/>
            </a:endParaRPr>
          </a:p>
          <a:p>
            <a:pPr>
              <a:buBlip>
                <a:blip r:embed="rId4"/>
              </a:buBlip>
            </a:pPr>
            <a:endParaRPr lang="ru-RU" b="1" i="1" dirty="0" smtClean="0">
              <a:latin typeface="Franklin Gothic Medium" pitchFamily="34" charset="0"/>
            </a:endParaRPr>
          </a:p>
          <a:p>
            <a:pPr>
              <a:buBlip>
                <a:blip r:embed="rId4"/>
              </a:buBlip>
            </a:pPr>
            <a:r>
              <a:rPr lang="ru-RU" b="1" i="1" dirty="0" smtClean="0">
                <a:latin typeface="Franklin Gothic Medium" pitchFamily="34" charset="0"/>
              </a:rPr>
              <a:t> предоставляют детям достаточную свободу для реализации их собственных потребностей, очерчивая её рамками принятой культуры и формируя понимание ответственности за свой выбор, действия и результаты</a:t>
            </a:r>
          </a:p>
          <a:p>
            <a:endParaRPr lang="ru-RU" dirty="0" smtClean="0"/>
          </a:p>
          <a:p>
            <a:endParaRPr lang="ru-RU" dirty="0" smtClean="0"/>
          </a:p>
        </p:txBody>
      </p:sp>
      <p:sp>
        <p:nvSpPr>
          <p:cNvPr id="11" name="Солнце 10"/>
          <p:cNvSpPr/>
          <p:nvPr/>
        </p:nvSpPr>
        <p:spPr>
          <a:xfrm>
            <a:off x="7596336" y="3284984"/>
            <a:ext cx="288032" cy="288032"/>
          </a:xfrm>
          <a:prstGeom prst="sun">
            <a:avLst>
              <a:gd name="adj" fmla="val 25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олнце 11"/>
          <p:cNvSpPr/>
          <p:nvPr/>
        </p:nvSpPr>
        <p:spPr>
          <a:xfrm>
            <a:off x="4860032" y="3212976"/>
            <a:ext cx="288032" cy="288032"/>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олнце 12"/>
          <p:cNvSpPr/>
          <p:nvPr/>
        </p:nvSpPr>
        <p:spPr>
          <a:xfrm>
            <a:off x="2483768" y="3284984"/>
            <a:ext cx="360040" cy="360040"/>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олнце 13"/>
          <p:cNvSpPr/>
          <p:nvPr/>
        </p:nvSpPr>
        <p:spPr>
          <a:xfrm>
            <a:off x="5508104" y="4365104"/>
            <a:ext cx="288032" cy="288032"/>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Солнце 14"/>
          <p:cNvSpPr/>
          <p:nvPr/>
        </p:nvSpPr>
        <p:spPr>
          <a:xfrm>
            <a:off x="8028384" y="4365104"/>
            <a:ext cx="360040" cy="360040"/>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олнце 15"/>
          <p:cNvSpPr/>
          <p:nvPr/>
        </p:nvSpPr>
        <p:spPr>
          <a:xfrm>
            <a:off x="1187624" y="4509120"/>
            <a:ext cx="360040" cy="288032"/>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Солнце 16"/>
          <p:cNvSpPr/>
          <p:nvPr/>
        </p:nvSpPr>
        <p:spPr>
          <a:xfrm>
            <a:off x="6876256" y="5805264"/>
            <a:ext cx="360040" cy="360040"/>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400" advTm="4256">
        <p14:doors dir="vert"/>
      </p:transition>
    </mc:Choice>
    <mc:Fallback xmlns="">
      <p:transition spd="slow" advTm="425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ppt_x</p:attrName>
                                        </p:attrNameLst>
                                      </p:cBhvr>
                                      <p:tavLst>
                                        <p:tav tm="0">
                                          <p:val>
                                            <p:strVal val="#ppt_x-.2"/>
                                          </p:val>
                                        </p:tav>
                                        <p:tav tm="100000">
                                          <p:val>
                                            <p:strVal val="#ppt_x"/>
                                          </p:val>
                                        </p:tav>
                                      </p:tavLst>
                                    </p:anim>
                                    <p:anim calcmode="lin" valueType="num">
                                      <p:cBhvr>
                                        <p:cTn id="8"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checkerboard(across)">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3|1.6|7.4|1.5|1.5"/>
</p:tagLst>
</file>

<file path=ppt/tags/tag10.xml><?xml version="1.0" encoding="utf-8"?>
<p:tagLst xmlns:a="http://schemas.openxmlformats.org/drawingml/2006/main" xmlns:r="http://schemas.openxmlformats.org/officeDocument/2006/relationships" xmlns:p="http://schemas.openxmlformats.org/presentationml/2006/main">
  <p:tag name="TIMING" val="|0.6|2.6|1.6|1.4|1.7|1.3|1.6|1.5"/>
</p:tagLst>
</file>

<file path=ppt/tags/tag11.xml><?xml version="1.0" encoding="utf-8"?>
<p:tagLst xmlns:a="http://schemas.openxmlformats.org/drawingml/2006/main" xmlns:r="http://schemas.openxmlformats.org/officeDocument/2006/relationships" xmlns:p="http://schemas.openxmlformats.org/presentationml/2006/main">
  <p:tag name="TIMING" val="|0.4|1.5|1.6|2.2|2.8|1.5|1.8|1.6|2.3"/>
</p:tagLst>
</file>

<file path=ppt/tags/tag12.xml><?xml version="1.0" encoding="utf-8"?>
<p:tagLst xmlns:a="http://schemas.openxmlformats.org/drawingml/2006/main" xmlns:r="http://schemas.openxmlformats.org/officeDocument/2006/relationships" xmlns:p="http://schemas.openxmlformats.org/presentationml/2006/main">
  <p:tag name="TIMING" val="|1|1.9|2.8|1.5"/>
</p:tagLst>
</file>

<file path=ppt/tags/tag13.xml><?xml version="1.0" encoding="utf-8"?>
<p:tagLst xmlns:a="http://schemas.openxmlformats.org/drawingml/2006/main" xmlns:r="http://schemas.openxmlformats.org/officeDocument/2006/relationships" xmlns:p="http://schemas.openxmlformats.org/presentationml/2006/main">
  <p:tag name="TIMING" val="|1.1|2.2"/>
</p:tagLst>
</file>

<file path=ppt/tags/tag14.xml><?xml version="1.0" encoding="utf-8"?>
<p:tagLst xmlns:a="http://schemas.openxmlformats.org/drawingml/2006/main" xmlns:r="http://schemas.openxmlformats.org/officeDocument/2006/relationships" xmlns:p="http://schemas.openxmlformats.org/presentationml/2006/main">
  <p:tag name="TIMING" val="|1.3|1.8|3.1|2.2|2.7|1.4|2.5|2.4|1.1|1.5|2.6|1|1.8|1.4|2.3|1.1|1.8|2.4|1.8|2.1|2.6"/>
</p:tagLst>
</file>

<file path=ppt/tags/tag15.xml><?xml version="1.0" encoding="utf-8"?>
<p:tagLst xmlns:a="http://schemas.openxmlformats.org/drawingml/2006/main" xmlns:r="http://schemas.openxmlformats.org/officeDocument/2006/relationships" xmlns:p="http://schemas.openxmlformats.org/presentationml/2006/main">
  <p:tag name="TIMING" val="|0.6"/>
</p:tagLst>
</file>

<file path=ppt/tags/tag16.xml><?xml version="1.0" encoding="utf-8"?>
<p:tagLst xmlns:a="http://schemas.openxmlformats.org/drawingml/2006/main" xmlns:r="http://schemas.openxmlformats.org/officeDocument/2006/relationships" xmlns:p="http://schemas.openxmlformats.org/presentationml/2006/main">
  <p:tag name="TIMING" val="|0.5"/>
</p:tagLst>
</file>

<file path=ppt/tags/tag2.xml><?xml version="1.0" encoding="utf-8"?>
<p:tagLst xmlns:a="http://schemas.openxmlformats.org/drawingml/2006/main" xmlns:r="http://schemas.openxmlformats.org/officeDocument/2006/relationships" xmlns:p="http://schemas.openxmlformats.org/presentationml/2006/main">
  <p:tag name="TIMING" val="|0.8"/>
</p:tagLst>
</file>

<file path=ppt/tags/tag3.xml><?xml version="1.0" encoding="utf-8"?>
<p:tagLst xmlns:a="http://schemas.openxmlformats.org/drawingml/2006/main" xmlns:r="http://schemas.openxmlformats.org/officeDocument/2006/relationships" xmlns:p="http://schemas.openxmlformats.org/presentationml/2006/main">
  <p:tag name="TIMING" val="|1.1|4.7|7.7"/>
</p:tagLst>
</file>

<file path=ppt/tags/tag4.xml><?xml version="1.0" encoding="utf-8"?>
<p:tagLst xmlns:a="http://schemas.openxmlformats.org/drawingml/2006/main" xmlns:r="http://schemas.openxmlformats.org/officeDocument/2006/relationships" xmlns:p="http://schemas.openxmlformats.org/presentationml/2006/main">
  <p:tag name="TIMING" val="|0.7"/>
</p:tagLst>
</file>

<file path=ppt/tags/tag5.xml><?xml version="1.0" encoding="utf-8"?>
<p:tagLst xmlns:a="http://schemas.openxmlformats.org/drawingml/2006/main" xmlns:r="http://schemas.openxmlformats.org/officeDocument/2006/relationships" xmlns:p="http://schemas.openxmlformats.org/presentationml/2006/main">
  <p:tag name="TIMING" val="|0.4|4.1|0.9|5.3|1.8|2.2|1.9|2.4|2.4|1.9|2.3|1.3"/>
</p:tagLst>
</file>

<file path=ppt/tags/tag6.xml><?xml version="1.0" encoding="utf-8"?>
<p:tagLst xmlns:a="http://schemas.openxmlformats.org/drawingml/2006/main" xmlns:r="http://schemas.openxmlformats.org/officeDocument/2006/relationships" xmlns:p="http://schemas.openxmlformats.org/presentationml/2006/main">
  <p:tag name="TIMING" val="|0.5|1.9|1.2"/>
</p:tagLst>
</file>

<file path=ppt/tags/tag7.xml><?xml version="1.0" encoding="utf-8"?>
<p:tagLst xmlns:a="http://schemas.openxmlformats.org/drawingml/2006/main" xmlns:r="http://schemas.openxmlformats.org/officeDocument/2006/relationships" xmlns:p="http://schemas.openxmlformats.org/presentationml/2006/main">
  <p:tag name="TIMING" val="|1.4|1.8|8.1"/>
</p:tagLst>
</file>

<file path=ppt/tags/tag8.xml><?xml version="1.0" encoding="utf-8"?>
<p:tagLst xmlns:a="http://schemas.openxmlformats.org/drawingml/2006/main" xmlns:r="http://schemas.openxmlformats.org/officeDocument/2006/relationships" xmlns:p="http://schemas.openxmlformats.org/presentationml/2006/main">
  <p:tag name="TIMING" val="|1.1|2.1"/>
</p:tagLst>
</file>

<file path=ppt/tags/tag9.xml><?xml version="1.0" encoding="utf-8"?>
<p:tagLst xmlns:a="http://schemas.openxmlformats.org/drawingml/2006/main" xmlns:r="http://schemas.openxmlformats.org/officeDocument/2006/relationships" xmlns:p="http://schemas.openxmlformats.org/presentationml/2006/main">
  <p:tag name="TIMING" val="|0.4|1.9"/>
</p:tagLst>
</file>

<file path=ppt/theme/theme1.xml><?xml version="1.0" encoding="utf-8"?>
<a:theme xmlns:a="http://schemas.openxmlformats.org/drawingml/2006/main" name="Тема Office">
  <a:themeElements>
    <a:clrScheme name="Office Theme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fontScheme name="Тема Office">
      <a:majorFont>
        <a:latin typeface="Trebuchet MS"/>
        <a:ea typeface=""/>
        <a:cs typeface=""/>
      </a:majorFont>
      <a:minorFont>
        <a:latin typeface="Trebuchet MS"/>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Шаблон оформления 'Оптический'</Template>
  <TotalTime>1905</TotalTime>
  <Words>1080</Words>
  <Application>Microsoft Office PowerPoint</Application>
  <PresentationFormat>Экран (4:3)</PresentationFormat>
  <Paragraphs>155</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Клюшкины</dc:creator>
  <cp:lastModifiedBy>Татьяна</cp:lastModifiedBy>
  <cp:revision>208</cp:revision>
  <dcterms:created xsi:type="dcterms:W3CDTF">2014-05-28T18:38:22Z</dcterms:created>
  <dcterms:modified xsi:type="dcterms:W3CDTF">2020-11-21T13:40:46Z</dcterms:modified>
</cp:coreProperties>
</file>