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6" r:id="rId6"/>
    <p:sldId id="278" r:id="rId7"/>
    <p:sldId id="268" r:id="rId8"/>
    <p:sldId id="279" r:id="rId9"/>
    <p:sldId id="280" r:id="rId10"/>
    <p:sldId id="271" r:id="rId11"/>
    <p:sldId id="275" r:id="rId12"/>
    <p:sldId id="281" r:id="rId13"/>
    <p:sldId id="282" r:id="rId14"/>
    <p:sldId id="283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1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3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C5B25-9749-4DEF-892D-375901F590A9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6AD1A-30E0-4DE3-AD5C-DD1C1C7A9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909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Р</a:t>
            </a:r>
            <a:r>
              <a:rPr 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абота </a:t>
            </a:r>
            <a:r>
              <a:rPr lang="ru-RU" sz="32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с родителями </a:t>
            </a:r>
            <a:endParaRPr lang="ru-RU" sz="32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endParaRPr lang="ru-RU" sz="2400" b="1" dirty="0">
              <a:solidFill>
                <a:srgbClr val="180139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6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1224136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7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 smtClean="0">
                <a:latin typeface="Times New Roman"/>
                <a:ea typeface="Calibri"/>
                <a:cs typeface="Times New Roman"/>
              </a:rPr>
            </a:br>
            <a:r>
              <a:rPr lang="ru-RU" sz="27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700" dirty="0">
                <a:latin typeface="Times New Roman"/>
                <a:ea typeface="Calibri"/>
                <a:cs typeface="Times New Roman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День откры</a:t>
            </a:r>
            <a:r>
              <a:rPr lang="ru-RU" sz="2700" b="1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тых дверей (Занятие по плаванию)</a:t>
            </a:r>
            <a:r>
              <a:rPr lang="ru-RU" sz="32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633" y="2060848"/>
            <a:ext cx="6400710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09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27664"/>
            <a:ext cx="7528682" cy="457120"/>
          </a:xfrm>
        </p:spPr>
        <p:txBody>
          <a:bodyPr>
            <a:no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    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Помощь  в создании развивающей среды в группе.</a:t>
            </a:r>
            <a:r>
              <a:rPr lang="ru-RU" sz="20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2000" b="1" dirty="0">
                <a:latin typeface="Calibri"/>
                <a:ea typeface="Calibri"/>
                <a:cs typeface="Times New Roman"/>
              </a:rPr>
            </a:br>
            <a:r>
              <a:rPr lang="ru-RU" sz="2000" b="1" dirty="0" smtClean="0">
                <a:latin typeface="Calibri"/>
                <a:ea typeface="Calibri"/>
                <a:cs typeface="Times New Roman"/>
              </a:rPr>
              <a:t>Уголок родного края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66755"/>
            <a:ext cx="3770601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94"/>
          <a:stretch/>
        </p:blipFill>
        <p:spPr>
          <a:xfrm>
            <a:off x="4499992" y="3068960"/>
            <a:ext cx="4061684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42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499" y="2168861"/>
            <a:ext cx="410445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69496"/>
            <a:ext cx="4788024" cy="3591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5582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Оформление группы к Новому году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38963" y="2304082"/>
            <a:ext cx="4832047" cy="26173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812576"/>
            <a:ext cx="440154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682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789040"/>
            <a:ext cx="3456384" cy="25597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7625" b="3948"/>
          <a:stretch/>
        </p:blipFill>
        <p:spPr>
          <a:xfrm>
            <a:off x="5004048" y="836712"/>
            <a:ext cx="3168352" cy="28167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r="9051"/>
          <a:stretch/>
        </p:blipFill>
        <p:spPr>
          <a:xfrm rot="5400000">
            <a:off x="1392774" y="631562"/>
            <a:ext cx="2816785" cy="322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728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7879" y="-171400"/>
            <a:ext cx="7024744" cy="1549976"/>
          </a:xfrm>
        </p:spPr>
        <p:txBody>
          <a:bodyPr>
            <a:normAutofit/>
          </a:bodyPr>
          <a:lstStyle/>
          <a:p>
            <a:pPr lvl="0" algn="ctr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Приобретение мебели, игрушек для группы и  стройматериала для  веранды на участке</a:t>
            </a:r>
            <a:endParaRPr lang="ru-RU" sz="2200" b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1"/>
            <a:ext cx="3096344" cy="1741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638640"/>
            <a:ext cx="5580112" cy="2577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156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7030A0"/>
            </a:gs>
            <a:gs pos="21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776864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Цель работы с родителями </a:t>
            </a:r>
            <a:b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 средней группе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приобщение  </a:t>
            </a:r>
            <a:r>
              <a:rPr lang="ru-RU" b="1" dirty="0"/>
              <a:t>родителей к участию в жизни детского сада и социализации ребенка через поиск и внедрение наиболее эффективных форм </a:t>
            </a:r>
            <a:r>
              <a:rPr lang="ru-RU" b="1" dirty="0" smtClean="0"/>
              <a:t>работы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7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Задачи:</a:t>
            </a:r>
            <a:endParaRPr lang="ru-RU" sz="5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84784"/>
            <a:ext cx="6777317" cy="4896544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партнёрские отношения с семьями воспитанников.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 взаимопонимания, эмоциональной взаимоподдержки, общности интересов педагогов, родителей и детей.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педагогическому взаимодействию с ребёнком и ДОУ.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представление о семье, её составе, взаимоотношениях.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осознанию детьми себя, как полноценного, любимого члена семьи.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обогащать воспитательные умения родителей.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родителей в собственных педагогических возможностях.</a:t>
            </a:r>
          </a:p>
          <a:p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и практические знания родителей в вопросах воспитания детей</a:t>
            </a:r>
            <a:r>
              <a:rPr lang="ru-RU" sz="29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57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6588" y="548680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Направления работы: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2123728" y="1691680"/>
            <a:ext cx="2165232" cy="1042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4288960" y="1691680"/>
            <a:ext cx="2083240" cy="1042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36746" y="2852936"/>
            <a:ext cx="2787182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Повышение </a:t>
            </a:r>
            <a:r>
              <a:rPr lang="ru-RU" sz="2400" b="1" dirty="0">
                <a:solidFill>
                  <a:srgbClr val="FFFF00"/>
                </a:solidFill>
              </a:rPr>
              <a:t>педагогической культуры и педагогических знаний родителей</a:t>
            </a:r>
            <a:r>
              <a:rPr lang="ru-RU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852936"/>
            <a:ext cx="2880320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Приобщение </a:t>
            </a:r>
            <a:r>
              <a:rPr lang="ru-RU" sz="2000" b="1" dirty="0">
                <a:solidFill>
                  <a:srgbClr val="FFFF00"/>
                </a:solidFill>
              </a:rPr>
              <a:t>их к участию в жизни детского сада и социализации ребёнка через поиск и внедрение наиболее эффективных форм работы.</a:t>
            </a:r>
          </a:p>
        </p:txBody>
      </p:sp>
    </p:spTree>
    <p:extLst>
      <p:ext uri="{BB962C8B-B14F-4D97-AF65-F5344CB8AC3E}">
        <p14:creationId xmlns:p14="http://schemas.microsoft.com/office/powerpoint/2010/main" val="8114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smtClean="0">
                <a:latin typeface="Times New Roman"/>
                <a:ea typeface="Calibri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«Беседы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</a:rPr>
              <a:t>и консультации»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>
            <a:normAutofit lnSpcReduction="10000"/>
          </a:bodyPr>
          <a:lstStyle/>
          <a:p>
            <a:pPr lvl="0" indent="-342900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Агрессивный ребенок.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Как надо закалять свой организм.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Игрушка в жизни ребенка.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Старшее поколение в семье.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Детская застенчивость.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Как развивать речь ребенка во время прогулок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Первые шаги к творчеству.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/>
                <a:ea typeface="Calibri"/>
              </a:rPr>
              <a:t>Что важно знать о здоровье зубов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41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  «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Совместная деятельность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 родителей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 воспитателей»</a:t>
            </a:r>
            <a:r>
              <a:rPr lang="ru-RU" sz="2900" dirty="0">
                <a:solidFill>
                  <a:srgbClr val="B83D68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900" dirty="0">
                <a:solidFill>
                  <a:srgbClr val="B83D68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556792"/>
            <a:ext cx="2520280" cy="427583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18 мая 2019 года дети и родители нашей группы приняли участие в городской акции по озеленению города Улан-Удэ: «Посади дерево». Все очень старались, родители привезли удобрение и саженцы. В итоге была высажена аллея возле территории нашего детского сада. Мы хорошо потрудились вместе и сделали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</a:rPr>
              <a:t> благое дело!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91"/>
          <a:stretch/>
        </p:blipFill>
        <p:spPr>
          <a:xfrm>
            <a:off x="5436096" y="3785428"/>
            <a:ext cx="3096344" cy="2136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7" r="9287" b="23638"/>
          <a:stretch/>
        </p:blipFill>
        <p:spPr>
          <a:xfrm>
            <a:off x="5292080" y="1707150"/>
            <a:ext cx="2952328" cy="1745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1" r="22683"/>
          <a:stretch/>
        </p:blipFill>
        <p:spPr>
          <a:xfrm>
            <a:off x="3252818" y="3140968"/>
            <a:ext cx="2160240" cy="2409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68529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7024744" cy="1008112"/>
          </a:xfrm>
        </p:spPr>
        <p:txBody>
          <a:bodyPr>
            <a:normAutofit/>
          </a:bodyPr>
          <a:lstStyle/>
          <a:p>
            <a:pPr marL="457200" algn="just">
              <a:spcAft>
                <a:spcPts val="0"/>
              </a:spcAft>
            </a:pPr>
            <a:r>
              <a:rPr lang="ru-RU" sz="27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620688"/>
            <a:ext cx="6777317" cy="5211941"/>
          </a:xfrm>
        </p:spPr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92" y="701358"/>
            <a:ext cx="7096868" cy="5391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074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052736"/>
            <a:ext cx="763284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36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1"/>
          <a:stretch/>
        </p:blipFill>
        <p:spPr>
          <a:xfrm>
            <a:off x="611560" y="1263347"/>
            <a:ext cx="3384376" cy="2442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411760" y="836712"/>
            <a:ext cx="486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Посещение выставки в Музее природы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50639" y="3946108"/>
            <a:ext cx="2186342" cy="2304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39947" y="951265"/>
            <a:ext cx="2208244" cy="3066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60231" y="3868283"/>
            <a:ext cx="2143817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90578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288</TotalTime>
  <Words>266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Century Gothic</vt:lpstr>
      <vt:lpstr>Monotype Corsiva</vt:lpstr>
      <vt:lpstr>Times New Roman</vt:lpstr>
      <vt:lpstr>Wingdings</vt:lpstr>
      <vt:lpstr>Wingdings 2</vt:lpstr>
      <vt:lpstr>Остин</vt:lpstr>
      <vt:lpstr>Работа с родителями </vt:lpstr>
      <vt:lpstr>Цель работы с родителями  в средней группе:</vt:lpstr>
      <vt:lpstr>Задачи:</vt:lpstr>
      <vt:lpstr>Направления работы:</vt:lpstr>
      <vt:lpstr>     «Беседы и консультации»</vt:lpstr>
      <vt:lpstr>                      «Совместная деятельность                        родителей и воспитателей» </vt:lpstr>
      <vt:lpstr> </vt:lpstr>
      <vt:lpstr>Презентация PowerPoint</vt:lpstr>
      <vt:lpstr>Презентация PowerPoint</vt:lpstr>
      <vt:lpstr>  День открытых дверей (Занятие по плаванию) </vt:lpstr>
      <vt:lpstr>     Помощь  в создании развивающей среды в группе. Уголок родного края</vt:lpstr>
      <vt:lpstr>Презентация PowerPoint</vt:lpstr>
      <vt:lpstr>Презентация PowerPoint</vt:lpstr>
      <vt:lpstr>Презентация PowerPoint</vt:lpstr>
      <vt:lpstr> Приобретение мебели, игрушек для группы и  стройматериала для  веранды на участке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работе с родителями по средней группе № 7 «Ромашка»</dc:title>
  <dc:creator>Белочка</dc:creator>
  <cp:lastModifiedBy>Пользователь Windows</cp:lastModifiedBy>
  <cp:revision>29</cp:revision>
  <dcterms:created xsi:type="dcterms:W3CDTF">2015-06-05T06:27:37Z</dcterms:created>
  <dcterms:modified xsi:type="dcterms:W3CDTF">2020-11-21T11:58:16Z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1082519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