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6092" autoAdjust="0"/>
  </p:normalViewPr>
  <p:slideViewPr>
    <p:cSldViewPr>
      <p:cViewPr varScale="1">
        <p:scale>
          <a:sx n="60" d="100"/>
          <a:sy n="60" d="100"/>
        </p:scale>
        <p:origin x="12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«Цветы»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340768"/>
            <a:ext cx="6400800" cy="2126320"/>
          </a:xfrm>
        </p:spPr>
        <p:txBody>
          <a:bodyPr/>
          <a:lstStyle/>
          <a:p>
            <a:r>
              <a:rPr lang="ru-RU" dirty="0" smtClean="0"/>
              <a:t>(Ручной труд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Подготовил воспитатель: Земскова Н.Ю. </a:t>
            </a:r>
          </a:p>
          <a:p>
            <a:r>
              <a:rPr lang="ru-RU" dirty="0" smtClean="0"/>
              <a:t>МБДОУ «Детский сад №47 г. Иваново»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Нам потребуется: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600200"/>
            <a:ext cx="4896544" cy="4277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Складываем заготовки: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988840"/>
            <a:ext cx="383941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420888"/>
            <a:ext cx="3135263" cy="2765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8742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Рисуем и вырезаем сердечки: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25" y="2204864"/>
            <a:ext cx="3527425" cy="29811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540397"/>
            <a:ext cx="3063255" cy="2645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9983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Собираем заготовки в цветок: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25" y="1988840"/>
            <a:ext cx="3527425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540397"/>
            <a:ext cx="3351287" cy="2645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21153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Обрезаем уголочки у заготовок в сложенном виде, крепим на трубочку пластилином: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426" y="16002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101" y="16002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41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Цветы готовы: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556792"/>
            <a:ext cx="3322712" cy="4569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101" y="16002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6159837"/>
      </p:ext>
    </p:extLst>
  </p:cSld>
  <p:clrMapOvr>
    <a:masterClrMapping/>
  </p:clrMapOvr>
</p:sld>
</file>

<file path=ppt/theme/theme1.xml><?xml version="1.0" encoding="utf-8"?>
<a:theme xmlns:a="http://schemas.openxmlformats.org/drawingml/2006/main" name="MS_RU_RU_6_8March_StylishFlowersOnWhite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19A8E1-C6EB-4260-AC68-A497561CC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сo стилизованными цветами</Template>
  <TotalTime>722</TotalTime>
  <Words>55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Segoe</vt:lpstr>
      <vt:lpstr>Segoe Light</vt:lpstr>
      <vt:lpstr>Segoe Print</vt:lpstr>
      <vt:lpstr>MS_RU_RU_6_8March_StylishFlowersOnWhite_2007v_Russia</vt:lpstr>
      <vt:lpstr>«Цветы»</vt:lpstr>
      <vt:lpstr>Нам потребуется:</vt:lpstr>
      <vt:lpstr>Складываем заготовки:</vt:lpstr>
      <vt:lpstr>Рисуем и вырезаем сердечки:</vt:lpstr>
      <vt:lpstr>Собираем заготовки в цветок:</vt:lpstr>
      <vt:lpstr>Обрезаем уголочки у заготовок в сложенном виде, крепим на трубочку пластилином:</vt:lpstr>
      <vt:lpstr>Цветы готовы: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«Цветы»</dc:title>
  <dc:subject>Шаблон оформления</dc:subject>
  <dc:creator>Папа Миша</dc:creator>
  <cp:keywords/>
  <dc:description>Корпорация Майкрософт
Шаблон оформления</dc:description>
  <cp:lastModifiedBy>Папа Миша</cp:lastModifiedBy>
  <cp:revision>6</cp:revision>
  <dcterms:created xsi:type="dcterms:W3CDTF">2020-04-28T18:32:25Z</dcterms:created>
  <dcterms:modified xsi:type="dcterms:W3CDTF">2020-11-21T14:18:36Z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TC103899619990</vt:lpwstr>
  </property>
</Properties>
</file>