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Amatic SC" charset="-79"/>
      <p:regular r:id="rId12"/>
      <p:bold r:id="rId13"/>
    </p:embeddedFont>
    <p:embeddedFont>
      <p:font typeface="Source Code Pro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ac3538c869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ac3538c869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c3538c8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c3538c86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c3538c8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ac3538c8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ac3538c869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ac3538c869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ac3538c86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ac3538c86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ac3538c869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ac3538c869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c3538c86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ac3538c86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ac3538c869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ac3538c869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603114" y="1264596"/>
            <a:ext cx="8229185" cy="18179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   «Я </a:t>
            </a:r>
            <a:r>
              <a:rPr lang="ru" dirty="0"/>
              <a:t>здоровье</a:t>
            </a:r>
            <a:r>
              <a:rPr lang="ru" dirty="0"/>
              <a:t> сберегу – сам себе я помогу»</a:t>
            </a:r>
            <a:endParaRPr dirty="0"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369650" y="3560323"/>
            <a:ext cx="8462649" cy="103627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ru-RU" dirty="0" smtClean="0"/>
              <a:t>Выполнили: обучающиеся </a:t>
            </a:r>
            <a:r>
              <a:rPr lang="ru-RU" dirty="0" smtClean="0"/>
              <a:t>8г </a:t>
            </a:r>
            <a:r>
              <a:rPr lang="ru-RU" dirty="0" smtClean="0"/>
              <a:t>класса</a:t>
            </a:r>
          </a:p>
          <a:p>
            <a:pPr marL="0" lvl="0" indent="0"/>
            <a:r>
              <a:rPr lang="ru-RU" dirty="0" smtClean="0"/>
              <a:t>Учитель: Насонов А.Г.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04664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1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Цель: 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Узнать, какие есть правила для укрепления и сохранения здоровья.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Гипотеза: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Если соблюдать здоровый образ жизни, то это будет положительно влиять на организм человека.</a:t>
            </a:r>
            <a:endParaRPr/>
          </a:p>
          <a:p>
            <a:pPr marL="0" lvl="0" indent="0" algn="just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жизни главное — здоровье,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Согласитесь, друзья.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И к нему с большой любовью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Мы относимся не зря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Вам расскажем по порядку,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Как здоровье сохранить.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Зарядка</a:t>
            </a:r>
            <a:endParaRPr/>
          </a:p>
        </p:txBody>
      </p:sp>
      <p:pic>
        <p:nvPicPr>
          <p:cNvPr id="9" name="Рисунок 8" descr="Командные сорев 0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0817266">
            <a:off x="782238" y="1151655"/>
            <a:ext cx="3014938" cy="2973476"/>
          </a:xfrm>
          <a:prstGeom prst="rect">
            <a:avLst/>
          </a:prstGeom>
        </p:spPr>
      </p:pic>
      <p:pic>
        <p:nvPicPr>
          <p:cNvPr id="12" name="Рисунок 11" descr="IMG-7b0a3941bcfaba3b0782e4abda598fc0-V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636367">
            <a:off x="5914341" y="1058900"/>
            <a:ext cx="2475533" cy="2994500"/>
          </a:xfrm>
          <a:prstGeom prst="rect">
            <a:avLst/>
          </a:prstGeom>
        </p:spPr>
      </p:pic>
      <p:pic>
        <p:nvPicPr>
          <p:cNvPr id="7" name="Рисунок 6" descr="IMG_20190926_11513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612205" y="1640733"/>
            <a:ext cx="2477310" cy="18806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Закаливание</a:t>
            </a:r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5" name="Рисунок 4" descr="IMG-02908b8127d860b1c7b3b11c873224f0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40477" y="1219201"/>
            <a:ext cx="4342430" cy="33623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Гигиена</a:t>
            </a:r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3138792" y="1329447"/>
            <a:ext cx="4590147" cy="3211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Спорт</a:t>
            </a:r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" name="Рисунок 5" descr="Командные сорев 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9735" y="1270431"/>
            <a:ext cx="4357993" cy="32310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Питание </a:t>
            </a:r>
            <a:endParaRPr/>
          </a:p>
        </p:txBody>
      </p:sp>
      <p:sp>
        <p:nvSpPr>
          <p:cNvPr id="105" name="Google Shape;105;p20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758405" y="1457015"/>
            <a:ext cx="5803230" cy="2725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Вывод:</a:t>
            </a:r>
            <a:endParaRPr/>
          </a:p>
        </p:txBody>
      </p:sp>
      <p:sp>
        <p:nvSpPr>
          <p:cNvPr id="112" name="Google Shape;112;p2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 Если хочешь быть здоров»  </a:t>
            </a:r>
            <a:endParaRPr sz="1400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Соблюдай режим дня!</a:t>
            </a:r>
            <a:endParaRPr sz="1400">
              <a:solidFill>
                <a:srgbClr val="1F497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</a:t>
            </a:r>
            <a:r>
              <a:rPr lang="ru" sz="1400">
                <a:solidFill>
                  <a:srgbClr val="4F81B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Соблюдай режим питания!</a:t>
            </a:r>
            <a:endParaRPr sz="1400">
              <a:solidFill>
                <a:srgbClr val="4F81B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</a:t>
            </a:r>
            <a:r>
              <a:rPr lang="ru" sz="1400">
                <a:solidFill>
                  <a:srgbClr val="C0504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Соблюдай чистоту и порядок!</a:t>
            </a:r>
            <a:endParaRPr sz="1400">
              <a:solidFill>
                <a:srgbClr val="C0504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9BBB5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Занимайся спортом и физическим трудом!</a:t>
            </a:r>
            <a:endParaRPr sz="1400">
              <a:solidFill>
                <a:srgbClr val="9BBB5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</a:t>
            </a:r>
            <a:r>
              <a:rPr lang="ru" sz="1400">
                <a:solidFill>
                  <a:srgbClr val="8064A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Делай ежедневно зарядку!</a:t>
            </a:r>
            <a:endParaRPr sz="1400">
              <a:solidFill>
                <a:srgbClr val="8064A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</a:t>
            </a:r>
            <a:r>
              <a:rPr lang="ru" sz="1400">
                <a:solidFill>
                  <a:srgbClr val="F7964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Совершай прогулки на свежем воздухе.</a:t>
            </a:r>
            <a:endParaRPr sz="1400">
              <a:solidFill>
                <a:srgbClr val="F7964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7964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128</Words>
  <Application>Microsoft Office PowerPoint</Application>
  <PresentationFormat>Экран (16:9)</PresentationFormat>
  <Paragraphs>26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Amatic SC</vt:lpstr>
      <vt:lpstr>Source Code Pro</vt:lpstr>
      <vt:lpstr>Times New Roman</vt:lpstr>
      <vt:lpstr>Beach Day</vt:lpstr>
      <vt:lpstr>   «Я здоровье сберегу – сам себе я помогу»</vt:lpstr>
      <vt:lpstr>Слайд 2</vt:lpstr>
      <vt:lpstr>Слайд 3</vt:lpstr>
      <vt:lpstr>Зарядка</vt:lpstr>
      <vt:lpstr>Закаливание</vt:lpstr>
      <vt:lpstr>Гигиена</vt:lpstr>
      <vt:lpstr>Спорт</vt:lpstr>
      <vt:lpstr>Питание 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здоровье сберегу – сам себе я помогу»</dc:title>
  <dc:creator>Larisa</dc:creator>
  <cp:lastModifiedBy>Larisa</cp:lastModifiedBy>
  <cp:revision>3</cp:revision>
  <dcterms:modified xsi:type="dcterms:W3CDTF">2020-11-21T16:25:03Z</dcterms:modified>
</cp:coreProperties>
</file>