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F86DF-00CF-40CB-BC44-552B9ADF71B8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98933-A0C5-4B0E-A31D-2C5E54D2F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</a:t>
            </a:r>
            <a:r>
              <a:rPr lang="ru-RU" b="1" dirty="0" smtClean="0"/>
              <a:t>ппликация </a:t>
            </a:r>
            <a:r>
              <a:rPr lang="ru-RU" b="1" dirty="0" smtClean="0"/>
              <a:t>на тему «Укроем ежика одеялом из листьев»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 учить детей наклеивать природный материал (листочки) для создания творческой композицию, аккуратно используя клей .</a:t>
            </a:r>
          </a:p>
          <a:p>
            <a:r>
              <a:rPr lang="ru-RU" b="1" dirty="0" smtClean="0"/>
              <a:t>Образовательные задачи:</a:t>
            </a:r>
            <a:endParaRPr lang="ru-RU" dirty="0" smtClean="0"/>
          </a:p>
          <a:p>
            <a:r>
              <a:rPr lang="ru-RU" dirty="0" smtClean="0"/>
              <a:t>закреплять знания об осени – листопаде, осенних листьях, подготовке животных к зиме;</a:t>
            </a:r>
          </a:p>
          <a:p>
            <a:r>
              <a:rPr lang="ru-RU" dirty="0" smtClean="0"/>
              <a:t>продолжать знакомить с техникой наклеивания: учить наносить клей с помощью кисти на одну сторону листочка и приклеивать этой стороной к бумаге.</a:t>
            </a:r>
          </a:p>
          <a:p>
            <a:r>
              <a:rPr lang="ru-RU" dirty="0" smtClean="0"/>
              <a:t>учить располагать элементы аппликации в необходимом месте (над ежиком) для создания композиции.</a:t>
            </a:r>
          </a:p>
          <a:p>
            <a:r>
              <a:rPr lang="ru-RU" b="1" dirty="0" smtClean="0"/>
              <a:t>Развивающие задачи:</a:t>
            </a:r>
            <a:endParaRPr lang="ru-RU" dirty="0" smtClean="0"/>
          </a:p>
          <a:p>
            <a:r>
              <a:rPr lang="ru-RU" dirty="0" smtClean="0"/>
              <a:t>развивать мелкую моторику;</a:t>
            </a:r>
          </a:p>
          <a:p>
            <a:r>
              <a:rPr lang="ru-RU" dirty="0" smtClean="0"/>
              <a:t>развивать воображение.</a:t>
            </a:r>
          </a:p>
          <a:p>
            <a:r>
              <a:rPr lang="ru-RU" b="1" dirty="0" smtClean="0"/>
              <a:t>Воспитательные задачи:</a:t>
            </a:r>
            <a:endParaRPr lang="ru-RU" dirty="0" smtClean="0"/>
          </a:p>
          <a:p>
            <a:r>
              <a:rPr lang="ru-RU" dirty="0" smtClean="0"/>
              <a:t>воспитывать интерес к явлениям природы;</a:t>
            </a:r>
          </a:p>
          <a:p>
            <a:r>
              <a:rPr lang="ru-RU" dirty="0" smtClean="0"/>
              <a:t>воспитывать отзывчивость, желание помогать, заботиться о животных.</a:t>
            </a:r>
          </a:p>
          <a:p>
            <a:r>
              <a:rPr lang="ru-RU" b="1" dirty="0" smtClean="0"/>
              <a:t>Предварительная работа:</a:t>
            </a:r>
            <a:endParaRPr lang="ru-RU" dirty="0" smtClean="0"/>
          </a:p>
          <a:p>
            <a:r>
              <a:rPr lang="ru-RU" dirty="0" smtClean="0"/>
              <a:t>сбор опавших листьев и просушивание их.</a:t>
            </a:r>
          </a:p>
          <a:p>
            <a:r>
              <a:rPr lang="ru-RU" b="1" dirty="0" smtClean="0"/>
              <a:t>Виды деятельности:</a:t>
            </a:r>
            <a:endParaRPr lang="ru-RU" dirty="0" smtClean="0"/>
          </a:p>
          <a:p>
            <a:r>
              <a:rPr lang="ru-RU" dirty="0" smtClean="0"/>
              <a:t>познавательная;</a:t>
            </a:r>
          </a:p>
          <a:p>
            <a:r>
              <a:rPr lang="ru-RU" dirty="0" smtClean="0"/>
              <a:t>игровая;</a:t>
            </a:r>
          </a:p>
          <a:p>
            <a:r>
              <a:rPr lang="ru-RU" dirty="0" smtClean="0"/>
              <a:t>изобразительная;</a:t>
            </a:r>
          </a:p>
          <a:p>
            <a:r>
              <a:rPr lang="ru-RU" b="1" dirty="0" smtClean="0"/>
              <a:t>Материалы:</a:t>
            </a:r>
            <a:r>
              <a:rPr lang="ru-RU" dirty="0" smtClean="0"/>
              <a:t> игрушка –  засушенные осенние листья (дубовые, березовые, кленовые), клей, кисти, салфетки.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Ребята, какое сейчас время года? (Осень) Давайте вспомним, какие приметы осени мы знаем? (Становится холоднее, небо пасмурное, часто идёт дождь, листья становятся на деревьях жёлтыми, красными) А как называется явление, когда листья падают с деревьев? (Листопад)</a:t>
            </a:r>
          </a:p>
          <a:p>
            <a:r>
              <a:rPr lang="ru-RU" b="1" dirty="0" smtClean="0"/>
              <a:t>Осень</a:t>
            </a:r>
            <a:endParaRPr lang="ru-RU" dirty="0" smtClean="0"/>
          </a:p>
          <a:p>
            <a:r>
              <a:rPr lang="ru-RU" dirty="0" smtClean="0"/>
              <a:t>Падают, падают листья –</a:t>
            </a:r>
          </a:p>
          <a:p>
            <a:r>
              <a:rPr lang="ru-RU" dirty="0" smtClean="0"/>
              <a:t>В нашем саду листопад…</a:t>
            </a:r>
          </a:p>
          <a:p>
            <a:r>
              <a:rPr lang="ru-RU" dirty="0" smtClean="0"/>
              <a:t>Жёлтые, красные листья</a:t>
            </a:r>
          </a:p>
          <a:p>
            <a:r>
              <a:rPr lang="ru-RU" dirty="0" smtClean="0"/>
              <a:t>По ветру вьются, летят.</a:t>
            </a:r>
          </a:p>
          <a:p>
            <a:r>
              <a:rPr lang="ru-RU" dirty="0" smtClean="0"/>
              <a:t>М. </a:t>
            </a:r>
            <a:r>
              <a:rPr lang="ru-RU" dirty="0" err="1" smtClean="0"/>
              <a:t>Ивсен</a:t>
            </a:r>
            <a:endParaRPr lang="ru-RU" dirty="0" smtClean="0"/>
          </a:p>
          <a:p>
            <a:r>
              <a:rPr lang="ru-RU" dirty="0" smtClean="0"/>
              <a:t>Посмотрите, пока мы слушали с вами стихотворение, у нас в группе появился волшебный мешочек. А в мешочке лежит записка. Давайте почитаем.</a:t>
            </a:r>
          </a:p>
          <a:p>
            <a:r>
              <a:rPr lang="ru-RU" dirty="0" smtClean="0"/>
              <a:t>Здесь загадка. Послушайте и отгадайте:</a:t>
            </a:r>
          </a:p>
          <a:p>
            <a:r>
              <a:rPr lang="ru-RU" dirty="0" smtClean="0"/>
              <a:t>Весь в колючках,</a:t>
            </a:r>
          </a:p>
          <a:p>
            <a:r>
              <a:rPr lang="ru-RU" dirty="0" smtClean="0"/>
              <a:t>Ворчит как злючка.</a:t>
            </a:r>
          </a:p>
          <a:p>
            <a:r>
              <a:rPr lang="ru-RU" dirty="0" smtClean="0"/>
              <a:t>Чуть испугается,</a:t>
            </a:r>
          </a:p>
          <a:p>
            <a:r>
              <a:rPr lang="ru-RU" dirty="0" smtClean="0"/>
              <a:t>В клубок свивается. (Ёжик)</a:t>
            </a:r>
          </a:p>
          <a:p>
            <a:r>
              <a:rPr lang="ru-RU" dirty="0" smtClean="0"/>
              <a:t>Как ёжик готовится к зиме? </a:t>
            </a:r>
            <a:r>
              <a:rPr lang="ru-RU" smtClean="0"/>
              <a:t>Он накапливает жир в организме и впадает в спячку. 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543428" cy="629763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маленький ежик пришел к нам в детский сад за помощью.</a:t>
            </a:r>
            <a:br>
              <a:rPr lang="ru-RU" sz="2400" dirty="0" smtClean="0"/>
            </a:br>
            <a:r>
              <a:rPr lang="ru-RU" sz="2400" dirty="0" smtClean="0"/>
              <a:t>Ежик рассказал мне, что в лесу осень. И ежики готовятся к спячке. Он со своими друзьями ежатами собирали листочки в лесу около нашего садика. И уже собирались спать. Но тут налетел ветер и все листочки сдул… Вот он и решил зайти в детский сад и спросить, может ребята помогут ему собрать листики.  </a:t>
            </a:r>
            <a:endParaRPr lang="ru-RU" sz="2400" dirty="0"/>
          </a:p>
        </p:txBody>
      </p:sp>
      <p:pic>
        <p:nvPicPr>
          <p:cNvPr id="5" name="Содержимое 4" descr="IMG-ad48dc0a7bba30709d1c03ac3cda8c10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142984"/>
            <a:ext cx="3394472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543428" cy="658336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Пока мы собирали листочки, ежик уже заснул…</a:t>
            </a:r>
            <a:r>
              <a:rPr lang="ru-RU" sz="2000" b="1" i="1" dirty="0" smtClean="0"/>
              <a:t>Воспитатель показывает детям картинку со спящим ежиком и объясняет, как правильно приклеить листики: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Сначала мы аккуратно намазываем клеем листик с одной стороны, переворачиваем и приклеиваем его над ежиком. Прижимаем салфеткой. Берем следующий листик и также приклеиваем. Нужно приклеить столько листиков, чтоб ежику было тепло зимой спать под ними, как под одеялом. </a:t>
            </a:r>
            <a:br>
              <a:rPr lang="ru-RU" sz="2000" dirty="0" smtClean="0"/>
            </a:br>
            <a:r>
              <a:rPr lang="ru-RU" sz="2000" dirty="0" smtClean="0"/>
              <a:t>Дети выполняют аппликацию.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IMG-420d66c21511e507c3adb4c37af9d354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3394472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4471990" cy="61547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Еж готовил свою нору к зиме. Он сворачивался в клубок и катался по опавшим листьям, а потом на своих иголках относил эти листья себе в нору. Как вы думаете, дети для чего еж носил листву в свою нору?</a:t>
            </a:r>
            <a:br>
              <a:rPr lang="ru-RU" sz="2000" dirty="0" smtClean="0"/>
            </a:br>
            <a:r>
              <a:rPr lang="ru-RU" sz="2000" dirty="0" smtClean="0"/>
              <a:t>Ответы детей:</a:t>
            </a:r>
            <a:br>
              <a:rPr lang="ru-RU" sz="2000" dirty="0" smtClean="0"/>
            </a:br>
            <a:r>
              <a:rPr lang="ru-RU" sz="2000" dirty="0" smtClean="0"/>
              <a:t>- Для того чтобы ему зимой было тепло.</a:t>
            </a:r>
            <a:endParaRPr lang="ru-RU" sz="2000" dirty="0"/>
          </a:p>
        </p:txBody>
      </p:sp>
      <p:pic>
        <p:nvPicPr>
          <p:cNvPr id="5" name="Содержимое 4" descr="IMG-432cd9720437dcb326e0bee3db9055ef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85860"/>
            <a:ext cx="3394472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4471990" cy="61547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Угадайте, кто это?</a:t>
            </a:r>
            <a:br>
              <a:rPr lang="ru-RU" sz="2000" dirty="0" smtClean="0"/>
            </a:br>
            <a:r>
              <a:rPr lang="ru-RU" sz="2000" i="1" dirty="0" smtClean="0"/>
              <a:t>Нет ушей, не видно ножек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Шар колючий – это …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Дети отвечают:</a:t>
            </a:r>
            <a:r>
              <a:rPr lang="ru-RU" sz="2000" b="1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Ежик!</a:t>
            </a:r>
            <a:endParaRPr lang="ru-RU" sz="2000" dirty="0"/>
          </a:p>
        </p:txBody>
      </p:sp>
      <p:pic>
        <p:nvPicPr>
          <p:cNvPr id="5" name="Содержимое 4" descr="IMG-b85cc3b0f4bd951eb7a056e4e70f9964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214422"/>
            <a:ext cx="3394472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60833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Фыркает, когда сердит</a:t>
            </a:r>
            <a:br>
              <a:rPr lang="ru-RU" sz="2000" dirty="0" smtClean="0"/>
            </a:br>
            <a:r>
              <a:rPr lang="ru-RU" sz="2000" dirty="0" smtClean="0"/>
              <a:t>Весь колючками покрыт</a:t>
            </a:r>
            <a:br>
              <a:rPr lang="ru-RU" sz="2000" dirty="0" smtClean="0"/>
            </a:br>
            <a:r>
              <a:rPr lang="ru-RU" sz="2000" dirty="0" smtClean="0"/>
              <a:t>С головы до ножек</a:t>
            </a:r>
            <a:br>
              <a:rPr lang="ru-RU" sz="2000" dirty="0" smtClean="0"/>
            </a:br>
            <a:r>
              <a:rPr lang="ru-RU" sz="2000" dirty="0" smtClean="0"/>
              <a:t>Зверёк этот (</a:t>
            </a:r>
            <a:r>
              <a:rPr lang="ru-RU" sz="2000" i="1" dirty="0" smtClean="0"/>
              <a:t>ёжик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pic>
        <p:nvPicPr>
          <p:cNvPr id="5" name="Содержимое 4" descr="IMG-9e95739e5e6b0211a5b72b8126af731c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14422"/>
            <a:ext cx="3394472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61547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Выполненную работу  рассмотрим .</a:t>
            </a:r>
            <a:br>
              <a:rPr lang="ru-RU" sz="2000" dirty="0" smtClean="0"/>
            </a:br>
            <a:r>
              <a:rPr lang="ru-RU" sz="2000" dirty="0" smtClean="0"/>
              <a:t>Вот иголки и булавки,</a:t>
            </a:r>
            <a:br>
              <a:rPr lang="ru-RU" sz="2000" dirty="0" smtClean="0"/>
            </a:br>
            <a:r>
              <a:rPr lang="ru-RU" sz="2000" dirty="0" smtClean="0"/>
              <a:t>Выползают из - под лавки.</a:t>
            </a:r>
            <a:br>
              <a:rPr lang="ru-RU" sz="2000" dirty="0" smtClean="0"/>
            </a:br>
            <a:r>
              <a:rPr lang="ru-RU" sz="2000" dirty="0" smtClean="0"/>
              <a:t>На меня они глядят,</a:t>
            </a:r>
            <a:br>
              <a:rPr lang="ru-RU" sz="2000" dirty="0" smtClean="0"/>
            </a:br>
            <a:r>
              <a:rPr lang="ru-RU" sz="2000" dirty="0" smtClean="0"/>
              <a:t>Молочка они хотят.</a:t>
            </a:r>
            <a:br>
              <a:rPr lang="ru-RU" sz="2000" dirty="0" smtClean="0"/>
            </a:br>
            <a:r>
              <a:rPr lang="ru-RU" sz="2000" dirty="0" smtClean="0"/>
              <a:t>Воспитатель:</a:t>
            </a:r>
            <a:br>
              <a:rPr lang="ru-RU" sz="2000" dirty="0" smtClean="0"/>
            </a:br>
            <a:r>
              <a:rPr lang="ru-RU" sz="2000" dirty="0" smtClean="0"/>
              <a:t>-Молодцы ребята! Вы отлично потрудились сегодня. Такой славный ёжик у вас получился.</a:t>
            </a:r>
            <a:endParaRPr lang="ru-RU" sz="2000" dirty="0"/>
          </a:p>
        </p:txBody>
      </p:sp>
      <p:pic>
        <p:nvPicPr>
          <p:cNvPr id="5" name="Содержимое 4" descr="IMG-b3ac132326d1dde7dfbc0e05c74fdd0f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142984"/>
            <a:ext cx="3398008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216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Аппликация на тему «Укроем ежика одеялом из листьев»</vt:lpstr>
      <vt:lpstr>Слайд 2</vt:lpstr>
      <vt:lpstr>маленький ежик пришел к нам в детский сад за помощью. Ежик рассказал мне, что в лесу осень. И ежики готовятся к спячке. Он со своими друзьями ежатами собирали листочки в лесу около нашего садика. И уже собирались спать. Но тут налетел ветер и все листочки сдул… Вот он и решил зайти в детский сад и спросить, может ребята помогут ему собрать листики.  </vt:lpstr>
      <vt:lpstr>Пока мы собирали листочки, ежик уже заснул…Воспитатель показывает детям картинку со спящим ежиком и объясняет, как правильно приклеить листики: - Сначала мы аккуратно намазываем клеем листик с одной стороны, переворачиваем и приклеиваем его над ежиком. Прижимаем салфеткой. Берем следующий листик и также приклеиваем. Нужно приклеить столько листиков, чтоб ежику было тепло зимой спать под ними, как под одеялом.  Дети выполняют аппликацию. </vt:lpstr>
      <vt:lpstr>Еж готовил свою нору к зиме. Он сворачивался в клубок и катался по опавшим листьям, а потом на своих иголках относил эти листья себе в нору. Как вы думаете, дети для чего еж носил листву в свою нору? Ответы детей: - Для того чтобы ему зимой было тепло.</vt:lpstr>
      <vt:lpstr>Угадайте, кто это? Нет ушей, не видно ножек Шар колючий – это …  Дети отвечают:  Ежик!</vt:lpstr>
      <vt:lpstr>Фыркает, когда сердит Весь колючками покрыт С головы до ножек Зверёк этот (ёжик).</vt:lpstr>
      <vt:lpstr>Выполненную работу  рассмотрим . Вот иголки и булавки, Выползают из - под лавки. На меня они глядят, Молочка они хотят. Воспитатель: -Молодцы ребята! Вы отлично потрудились сегодня. Такой славный ёжик у вас получился.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непосредственно образовательной деятельности  аппликация на тему «Укроем ежика одеялом из листьев» для детей младшего дошкольного возраста.</dc:title>
  <dc:creator>DarinKa</dc:creator>
  <cp:lastModifiedBy>DarinKa</cp:lastModifiedBy>
  <cp:revision>10</cp:revision>
  <dcterms:created xsi:type="dcterms:W3CDTF">2020-10-28T18:08:04Z</dcterms:created>
  <dcterms:modified xsi:type="dcterms:W3CDTF">2020-11-21T16:09:04Z</dcterms:modified>
</cp:coreProperties>
</file>