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7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EFC"/>
    <a:srgbClr val="00B4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F347-A364-4555-ACF8-F94FB4EAC24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96CB2-86C2-4DA9-9C2D-881393AC3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F347-A364-4555-ACF8-F94FB4EAC24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96CB2-86C2-4DA9-9C2D-881393AC3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F347-A364-4555-ACF8-F94FB4EAC24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96CB2-86C2-4DA9-9C2D-881393AC3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F347-A364-4555-ACF8-F94FB4EAC24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96CB2-86C2-4DA9-9C2D-881393AC3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F347-A364-4555-ACF8-F94FB4EAC24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96CB2-86C2-4DA9-9C2D-881393AC3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F347-A364-4555-ACF8-F94FB4EAC24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96CB2-86C2-4DA9-9C2D-881393AC3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F347-A364-4555-ACF8-F94FB4EAC24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96CB2-86C2-4DA9-9C2D-881393AC3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F347-A364-4555-ACF8-F94FB4EAC24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96CB2-86C2-4DA9-9C2D-881393AC3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F347-A364-4555-ACF8-F94FB4EAC24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96CB2-86C2-4DA9-9C2D-881393AC3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F347-A364-4555-ACF8-F94FB4EAC24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96CB2-86C2-4DA9-9C2D-881393AC3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F347-A364-4555-ACF8-F94FB4EAC24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96CB2-86C2-4DA9-9C2D-881393AC3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AF347-A364-4555-ACF8-F94FB4EAC24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96CB2-86C2-4DA9-9C2D-881393AC3B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1264692535_slgg_2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2459504"/>
            <a:ext cx="685848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разучивания 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музыкально-ритмических 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движений посредством игры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1264692535_slgg_2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28795" y="142852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Игровые приемы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857232"/>
            <a:ext cx="1857388" cy="830997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Игровые задания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7422" y="857232"/>
            <a:ext cx="2000264" cy="830997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Игровые ситуации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4" y="1071546"/>
            <a:ext cx="1928826" cy="461665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Подговорки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388" y="857232"/>
            <a:ext cx="2500330" cy="1200329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поощрительных значков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Documents and Settings\User\Рабочий стол\ФОТО ДЛЯ ПРЕЗЕНТАЦИИ МО\IMG_19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7288" y="2114711"/>
            <a:ext cx="2600268" cy="1733512"/>
          </a:xfrm>
          <a:prstGeom prst="rect">
            <a:avLst/>
          </a:prstGeom>
          <a:noFill/>
        </p:spPr>
      </p:pic>
      <p:pic>
        <p:nvPicPr>
          <p:cNvPr id="7172" name="Picture 4" descr="C:\Documents and Settings\User\Рабочий стол\ФОТО ДЛЯ ПРЕЗЕНТАЦИИ МО\DSC007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8656" y="2214554"/>
            <a:ext cx="2771023" cy="2078542"/>
          </a:xfrm>
          <a:prstGeom prst="rect">
            <a:avLst/>
          </a:prstGeom>
          <a:noFill/>
        </p:spPr>
      </p:pic>
      <p:pic>
        <p:nvPicPr>
          <p:cNvPr id="7175" name="Picture 7" descr="C:\Documents and Settings\User\Рабочий стол\ФОТО ДЛЯ ПРЕЗЕНТАЦИИ МО\DSC007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6827" y="4629381"/>
            <a:ext cx="2500330" cy="1875495"/>
          </a:xfrm>
          <a:prstGeom prst="rect">
            <a:avLst/>
          </a:prstGeom>
          <a:noFill/>
        </p:spPr>
      </p:pic>
      <p:pic>
        <p:nvPicPr>
          <p:cNvPr id="7176" name="Picture 8" descr="C:\Documents and Settings\User\Рабочий стол\ФОТО ДЛЯ ПРЕЗЕНТАЦИИ МО\DSC0079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00632" y="4629381"/>
            <a:ext cx="2563666" cy="1923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1264692535_slgg_2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214290"/>
            <a:ext cx="8286808" cy="5000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Музыкально – ритмические движения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86578" y="1071546"/>
            <a:ext cx="2143140" cy="7858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художественно-творческих способностей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1071546"/>
            <a:ext cx="2000264" cy="7858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через игру, пляски, упражнения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1071546"/>
            <a:ext cx="2071702" cy="7858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Согласованность движения с характером музыки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44" y="928670"/>
            <a:ext cx="2071702" cy="92869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восприятия и музыкально-ритмического чувства, ритмичности движения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8016" y="2857496"/>
            <a:ext cx="178595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Физическое развитие в целом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2857496"/>
            <a:ext cx="1643074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Умственное развитие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14612" y="2857496"/>
            <a:ext cx="178595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нравственных чувств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2910" y="2857496"/>
            <a:ext cx="178595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музыкальных способностей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2143116"/>
            <a:ext cx="8501122" cy="5000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 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86314" y="4643446"/>
            <a:ext cx="4000528" cy="3571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42844" y="5214950"/>
            <a:ext cx="785818" cy="112871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Сюжетные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8596" y="4071942"/>
            <a:ext cx="8286808" cy="5000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музыкально-ритмических движений</a:t>
            </a:r>
            <a:endParaRPr lang="ru-RU" sz="3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285984" y="4643446"/>
            <a:ext cx="1928826" cy="3571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Пляски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14282" y="4643446"/>
            <a:ext cx="1643074" cy="3571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endParaRPr lang="ru-RU" sz="2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000100" y="5214950"/>
            <a:ext cx="928694" cy="11430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Несюжетные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000232" y="5214950"/>
            <a:ext cx="1000132" cy="11430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Импровизации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071802" y="5214950"/>
            <a:ext cx="1285884" cy="11430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фиксированными движениями 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572000" y="5214950"/>
            <a:ext cx="1285884" cy="11430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Совершенствующие основные движения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929322" y="5214950"/>
            <a:ext cx="857256" cy="11430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Образные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858016" y="5214950"/>
            <a:ext cx="1128714" cy="11430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Подготовительные упражнения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158130" y="5214950"/>
            <a:ext cx="985870" cy="1142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Композиции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1036613" y="820719"/>
            <a:ext cx="214314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3322231" y="892555"/>
            <a:ext cx="356398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>
            <a:off x="5536809" y="2749943"/>
            <a:ext cx="213522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>
            <a:off x="3536545" y="2749943"/>
            <a:ext cx="213522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1393405" y="2749943"/>
            <a:ext cx="213522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5400000">
            <a:off x="5465371" y="892555"/>
            <a:ext cx="356398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>
            <a:off x="7608511" y="892555"/>
            <a:ext cx="356398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7607717" y="2749943"/>
            <a:ext cx="214316" cy="794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 rot="5400000">
            <a:off x="3821901" y="1393017"/>
            <a:ext cx="1357322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5400000">
            <a:off x="1394199" y="5106603"/>
            <a:ext cx="213522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5400000">
            <a:off x="2394331" y="5106603"/>
            <a:ext cx="213522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5400000">
            <a:off x="3465901" y="5106603"/>
            <a:ext cx="213522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>
            <a:off x="5108975" y="5106603"/>
            <a:ext cx="213522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5400000">
            <a:off x="6251983" y="5106603"/>
            <a:ext cx="213522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5400000">
            <a:off x="7323553" y="5106603"/>
            <a:ext cx="213522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5400000">
            <a:off x="8395123" y="5106603"/>
            <a:ext cx="213522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rot="5400000">
            <a:off x="465505" y="5106603"/>
            <a:ext cx="213522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 rot="5400000">
            <a:off x="4037009" y="3321049"/>
            <a:ext cx="1357322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User\Рабочий стол\1264692535_slgg_2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Скругленный прямоугольник 13"/>
          <p:cNvSpPr/>
          <p:nvPr/>
        </p:nvSpPr>
        <p:spPr>
          <a:xfrm>
            <a:off x="285720" y="1071546"/>
            <a:ext cx="1500198" cy="162878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Наглядно – слуховой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(исполнение музыки)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928794" y="1071546"/>
            <a:ext cx="2286016" cy="162878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Наглядно – зрительный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(показ игр, плясок, картинок, иллюстраций)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357686" y="1071546"/>
            <a:ext cx="2286016" cy="162878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Словесный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(образный рассказ о новой игре, танце, пояснение, напоминание и т.д.)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786578" y="1071546"/>
            <a:ext cx="2214578" cy="162878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Практический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(многократное повторение музыкально-ритмических движений)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4282" y="3071810"/>
            <a:ext cx="3000396" cy="1214446"/>
          </a:xfrm>
          <a:prstGeom prst="roundRect">
            <a:avLst/>
          </a:prstGeom>
          <a:solidFill>
            <a:schemeClr val="accent6">
              <a:lumMod val="20000"/>
              <a:lumOff val="80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Импровизационный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(возможность свободного, непринужденного движения)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500430" y="3071810"/>
            <a:ext cx="2428892" cy="1214446"/>
          </a:xfrm>
          <a:prstGeom prst="roundRect">
            <a:avLst/>
          </a:prstGeom>
          <a:solidFill>
            <a:schemeClr val="accent6">
              <a:lumMod val="20000"/>
              <a:lumOff val="80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Концентрический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(возвращение к прошлому, но с усложнениями)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215074" y="3071810"/>
            <a:ext cx="2643206" cy="1214446"/>
          </a:xfrm>
          <a:prstGeom prst="roundRect">
            <a:avLst/>
          </a:prstGeom>
          <a:solidFill>
            <a:schemeClr val="accent6">
              <a:lumMod val="20000"/>
              <a:lumOff val="80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звучащих жестов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(метро – ритмические и речевые игры)</a:t>
            </a:r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42844" y="4572008"/>
            <a:ext cx="2000264" cy="198597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моделирования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(составление последовательности танца с помощью схем)</a:t>
            </a:r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285984" y="4929198"/>
            <a:ext cx="1428760" cy="162878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Игровой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(подбор игр или игровых ситуаций)</a:t>
            </a:r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29058" y="4929198"/>
            <a:ext cx="2286016" cy="162878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Современный информационный метод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(использование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флешносителей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DVD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записей)</a:t>
            </a: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357950" y="4786322"/>
            <a:ext cx="2643206" cy="1771656"/>
          </a:xfrm>
          <a:prstGeom prst="roundRect">
            <a:avLst/>
          </a:prstGeom>
          <a:solidFill>
            <a:schemeClr val="accent6">
              <a:lumMod val="20000"/>
              <a:lumOff val="80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пиктограмм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(маленькая картинка со схематическим изображением предметов и явлений)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857224" y="0"/>
            <a:ext cx="76532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обучения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музыкально – ритмическим движениям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1264692535_slgg_2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142852"/>
            <a:ext cx="8653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 работы по организации и обучению музыкально – ритмических упражнений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794" y="1000108"/>
            <a:ext cx="5357850" cy="40011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Поэтапное разучивание танцев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608" y="4200602"/>
            <a:ext cx="2286016" cy="400110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подражания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User\Рабочий стол\ФОТО ДЛЯ ПРЕЗЕНТАЦИИ МО\DSC088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500174"/>
            <a:ext cx="3047619" cy="2286016"/>
          </a:xfrm>
          <a:prstGeom prst="rect">
            <a:avLst/>
          </a:prstGeom>
          <a:noFill/>
        </p:spPr>
      </p:pic>
      <p:pic>
        <p:nvPicPr>
          <p:cNvPr id="2052" name="Picture 4" descr="C:\Documents and Settings\User\Рабочий стол\ФОТО ДЛЯ ПРЕЗЕНТАЦИИ МО\IMG_19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643050"/>
            <a:ext cx="3071834" cy="204789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357686" y="3786190"/>
            <a:ext cx="4357718" cy="400110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 совместного исполнения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Documents and Settings\User\Рабочий стол\ФОТО ДЛЯ ПРЕЗЕНТАЦИИ МО\CIMG83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07587" y="4224191"/>
            <a:ext cx="2928958" cy="219671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500298" y="6357958"/>
            <a:ext cx="4143404" cy="400110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Самостоятельное исполнение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1264692535_slgg_2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71736" y="500042"/>
            <a:ext cx="5357850" cy="40011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Поэтапное разучивание танцев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User\Рабочий стол\ФОТО ДЛЯ ПРЕЗЕНТАЦИИ МО\DSC007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19307" y="1285860"/>
            <a:ext cx="2452693" cy="1839761"/>
          </a:xfrm>
          <a:prstGeom prst="rect">
            <a:avLst/>
          </a:prstGeom>
          <a:noFill/>
        </p:spPr>
      </p:pic>
      <p:pic>
        <p:nvPicPr>
          <p:cNvPr id="3076" name="Picture 4" descr="C:\Documents and Settings\User\Рабочий стол\ФОТО ДЛЯ ПРЕЗЕНТАЦИИ МО\DSC007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283205"/>
            <a:ext cx="2456230" cy="1842415"/>
          </a:xfrm>
          <a:prstGeom prst="rect">
            <a:avLst/>
          </a:prstGeom>
          <a:noFill/>
        </p:spPr>
      </p:pic>
      <p:pic>
        <p:nvPicPr>
          <p:cNvPr id="3079" name="Picture 7" descr="C:\Documents and Settings\User\Рабочий стол\ФОТО ДЛЯ ПРЕЗЕНТАЦИИ МО\DSC007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545160"/>
            <a:ext cx="3212147" cy="2409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1264692535_slgg_2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28794" y="1000108"/>
            <a:ext cx="5715040" cy="400110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 r="-100000" b="-10000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Движения с помощью образа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42852"/>
            <a:ext cx="8653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 работы по организации и обучению музыкально – ритмических упражнений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User\Рабочий стол\ФОТО ДЛЯ ПРЕЗЕНТАЦИИ МО\DSC006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9911" y="1700808"/>
            <a:ext cx="2452805" cy="1839846"/>
          </a:xfrm>
          <a:prstGeom prst="rect">
            <a:avLst/>
          </a:prstGeom>
          <a:noFill/>
        </p:spPr>
      </p:pic>
      <p:pic>
        <p:nvPicPr>
          <p:cNvPr id="4099" name="Picture 3" descr="C:\Documents and Settings\User\Рабочий стол\ФОТО ДЛЯ ПРЕЗЕНТАЦИИ МО\DSC005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782739"/>
            <a:ext cx="2719207" cy="2039674"/>
          </a:xfrm>
          <a:prstGeom prst="rect">
            <a:avLst/>
          </a:prstGeom>
          <a:noFill/>
        </p:spPr>
      </p:pic>
      <p:pic>
        <p:nvPicPr>
          <p:cNvPr id="4100" name="Picture 4" descr="C:\Documents and Settings\User\Рабочий стол\ФОТО ДЛЯ ПРЕЗЕНТАЦИИ МО\DSC0067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3782739"/>
            <a:ext cx="2714643" cy="2036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User\Рабочий стол\1264692535_slgg_2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142852"/>
            <a:ext cx="8653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 работы по организации и обучению музыкально – ритмических упражнений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4546" y="1000108"/>
            <a:ext cx="4786346" cy="4001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Движения по кругу и парами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User\Рабочий стол\ФОТО ДЛЯ ПРЕЗЕНТАЦИИ МО\IMG_18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785926"/>
            <a:ext cx="3243210" cy="2162140"/>
          </a:xfrm>
          <a:prstGeom prst="rect">
            <a:avLst/>
          </a:prstGeom>
          <a:noFill/>
        </p:spPr>
      </p:pic>
      <p:pic>
        <p:nvPicPr>
          <p:cNvPr id="5124" name="Picture 4" descr="C:\Documents and Settings\User\Рабочий стол\ФОТО ДЛЯ ПРЕЗЕНТАЦИИ МО\DSC007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828760"/>
            <a:ext cx="2880320" cy="2160524"/>
          </a:xfrm>
          <a:prstGeom prst="rect">
            <a:avLst/>
          </a:prstGeom>
          <a:noFill/>
        </p:spPr>
      </p:pic>
      <p:pic>
        <p:nvPicPr>
          <p:cNvPr id="15" name="Picture 5" descr="C:\Documents and Settings\User\Рабочий стол\ФОТО ДЛЯ ПРЕЗЕНТАЦИИ МО\DSC007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98848" y="4221088"/>
            <a:ext cx="3017741" cy="2263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1264692535_slgg_2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142852"/>
            <a:ext cx="8653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 работы по организации и обучению музыкально – ритмических упражнений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1000108"/>
            <a:ext cx="4929222" cy="40011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Понятие правой руки и ноги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C:\Documents and Settings\User\Рабочий стол\ФОТО ДЛЯ ПРЕЗЕНТАЦИИ МО\DSC007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571744"/>
            <a:ext cx="3685766" cy="2764690"/>
          </a:xfrm>
          <a:prstGeom prst="rect">
            <a:avLst/>
          </a:prstGeom>
          <a:noFill/>
        </p:spPr>
      </p:pic>
      <p:pic>
        <p:nvPicPr>
          <p:cNvPr id="9" name="Picture 7" descr="C:\Documents and Settings\User\Рабочий стол\ФОТО ДЛЯ ПРЕЗЕНТАЦИИ МО\DSC007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857364"/>
            <a:ext cx="3279655" cy="2460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1264692535_slgg_2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142852"/>
            <a:ext cx="8653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 работы по организации и обучению музыкально – ритмических упражнений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4546" y="1000108"/>
            <a:ext cx="5143536" cy="40011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 «рыцарства»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Documents and Settings\User\Рабочий стол\ФОТО ДЛЯ ПРЕЗЕНТАЦИИ МО\DSC007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8892" y="2132856"/>
            <a:ext cx="3786215" cy="2840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274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Анжела</cp:lastModifiedBy>
  <cp:revision>40</cp:revision>
  <dcterms:created xsi:type="dcterms:W3CDTF">2018-03-20T05:22:06Z</dcterms:created>
  <dcterms:modified xsi:type="dcterms:W3CDTF">2020-11-21T12:59:01Z</dcterms:modified>
</cp:coreProperties>
</file>