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56" r:id="rId3"/>
    <p:sldId id="263" r:id="rId4"/>
    <p:sldId id="264" r:id="rId5"/>
    <p:sldId id="266" r:id="rId6"/>
    <p:sldId id="287" r:id="rId7"/>
    <p:sldId id="267" r:id="rId8"/>
    <p:sldId id="268" r:id="rId9"/>
    <p:sldId id="269" r:id="rId10"/>
    <p:sldId id="270" r:id="rId11"/>
    <p:sldId id="272" r:id="rId12"/>
    <p:sldId id="273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1D212-C576-475E-81A9-4188DF69781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78EB7-8588-42E9-B9E4-014FE10AE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</a:t>
            </a:r>
            <a:r>
              <a:rPr lang="ru-RU" baseline="0" dirty="0" smtClean="0"/>
              <a:t> подготовили воспитатели группы № 5 «Пчелки» : </a:t>
            </a:r>
            <a:r>
              <a:rPr lang="ru-RU" baseline="0" dirty="0" err="1" smtClean="0"/>
              <a:t>Аверина</a:t>
            </a:r>
            <a:r>
              <a:rPr lang="ru-RU" baseline="0" dirty="0" smtClean="0"/>
              <a:t> С.Б., </a:t>
            </a:r>
            <a:r>
              <a:rPr lang="ru-RU" baseline="0" dirty="0" err="1" smtClean="0"/>
              <a:t>Подшебякина</a:t>
            </a:r>
            <a:r>
              <a:rPr lang="ru-RU" baseline="0" dirty="0" smtClean="0"/>
              <a:t> С.Н.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78EB7-8588-42E9-B9E4-014FE10AE6A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78EB7-8588-42E9-B9E4-014FE10AE6A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Родители прислали фото своих домашних питомцев.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У детей появился интерес к представителям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животного мира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Дети усвоили нормы и правила взаимодействия с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домашними животными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научились бережно и заботливо относиться к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животным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Дети учились сравнивать, анализировать, устанавливать простейшие причинно- следственные связи, делать обобщение.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У малышей значительно расширился словарный запас.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78EB7-8588-42E9-B9E4-014FE10AE6A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26CC0-804B-4A51-8F61-C5987CAA3DC9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627DD-20FC-47F0-A355-A61FEEF84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ета\Desktop\kisspng-autumn-picture-frame-mood-frame-pictures-5a7bdb3447e418.24645615151806648429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196753"/>
            <a:ext cx="640871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Учим зверей: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как правильно знакомить ребенка с миром животных.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00506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Презентацию подготовили воспитатели группы № 5 «Пчелки» :</a:t>
            </a:r>
          </a:p>
          <a:p>
            <a:r>
              <a:rPr lang="ru-RU" b="1" i="1" dirty="0" smtClean="0"/>
              <a:t> </a:t>
            </a:r>
            <a:r>
              <a:rPr lang="ru-RU" b="1" i="1" dirty="0" err="1" smtClean="0"/>
              <a:t>Аверина</a:t>
            </a:r>
            <a:r>
              <a:rPr lang="ru-RU" b="1" i="1" dirty="0" smtClean="0"/>
              <a:t> С.Б., </a:t>
            </a:r>
            <a:r>
              <a:rPr lang="ru-RU" b="1" i="1" dirty="0" err="1" smtClean="0"/>
              <a:t>Подшебякина</a:t>
            </a:r>
            <a:r>
              <a:rPr lang="ru-RU" b="1" i="1" dirty="0" smtClean="0"/>
              <a:t> С.Н.</a:t>
            </a:r>
            <a:endParaRPr lang="ru-RU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751344"/>
            <a:ext cx="38884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 smtClean="0"/>
              <a:t>В нашей группе  мы дали детям представление о домашних животных и их детёнышах, их внешнем виде, повадках, роли животных в жизни человека. Во время работы мы рассматривали картины, альбомы, открытки с домашними животными, проводили беседы «Домашние животные и их детеныши», «Что мы знаем о домашних животных», «Не обижай животных!» и другие. Установили с детьми, что животные нуждаются в пище и тепле. Проводились занятия, которые способствовали формированию экологически грамотного, безопасного для животных и здоровья человека поведения. Широко использовались подвижные, словесные и дидактические игры на звукоподражание и подражание движений животных.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548680"/>
            <a:ext cx="374262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3861048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692697"/>
            <a:ext cx="45365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С большим интересом дети занимались продуктивной деятельностью: </a:t>
            </a:r>
          </a:p>
          <a:p>
            <a:pPr>
              <a:defRPr/>
            </a:pPr>
            <a:r>
              <a:rPr lang="ru-RU" dirty="0" smtClean="0"/>
              <a:t>учились раскрашивать картинки с животными, рисовали следы кошки и собаки, лепили, конструировали из кубиков «Загон для лошадей», «Будка для собаки», «Домик дл козленка». Много положительных эмоций у детей вызвало занятие-аппликация «Подарим овечке кудряшки». Дети разучили </a:t>
            </a:r>
            <a:r>
              <a:rPr lang="ru-RU" dirty="0" err="1" smtClean="0"/>
              <a:t>потешки</a:t>
            </a:r>
            <a:r>
              <a:rPr lang="ru-RU" dirty="0" smtClean="0"/>
              <a:t> «Как у нашего кота…», «Гуси, вы гуси», «Кисонька- </a:t>
            </a:r>
            <a:r>
              <a:rPr lang="ru-RU" dirty="0" err="1" smtClean="0"/>
              <a:t>мурысенька</a:t>
            </a:r>
            <a:r>
              <a:rPr lang="ru-RU" dirty="0" smtClean="0"/>
              <a:t>», слушали сказки, стихи и рассказы о животных.</a:t>
            </a:r>
          </a:p>
        </p:txBody>
      </p:sp>
      <p:pic>
        <p:nvPicPr>
          <p:cNvPr id="5" name="Picture 3" descr="D:\младшая гр\фото мл гр\IMG_20191226_1033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581128"/>
            <a:ext cx="2849010" cy="1440160"/>
          </a:xfrm>
          <a:prstGeom prst="rect">
            <a:avLst/>
          </a:prstGeom>
          <a:noFill/>
        </p:spPr>
      </p:pic>
      <p:pic>
        <p:nvPicPr>
          <p:cNvPr id="7" name="Picture 2" descr="C:\Users\Света\Desktop\IMG_20201112_1502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5076056" y="2852936"/>
            <a:ext cx="2105516" cy="1224136"/>
          </a:xfrm>
          <a:prstGeom prst="rect">
            <a:avLst/>
          </a:prstGeom>
          <a:noFill/>
        </p:spPr>
      </p:pic>
      <p:pic>
        <p:nvPicPr>
          <p:cNvPr id="8" name="Picture 2" descr="C:\Users\Света\Desktop\IMG_20201112_150147 - коп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304" y="908720"/>
            <a:ext cx="864096" cy="163090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80312" y="2708920"/>
            <a:ext cx="1152128" cy="153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08304" y="4581128"/>
            <a:ext cx="1176863" cy="135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80112" y="764704"/>
            <a:ext cx="1217109" cy="175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07904" y="4293096"/>
            <a:ext cx="3384376" cy="164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692697"/>
            <a:ext cx="6174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Родители прислали фото своих домашних питомцев. </a:t>
            </a:r>
          </a:p>
          <a:p>
            <a:r>
              <a:rPr lang="ru-RU" dirty="0" smtClean="0"/>
              <a:t>• У детей появился интерес к представителям животного мира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• Дети усвоили нормы и правила взаимодействия с домашними животными</a:t>
            </a:r>
            <a:r>
              <a:rPr lang="ru-RU" b="1" dirty="0" smtClean="0"/>
              <a:t>,</a:t>
            </a:r>
            <a:r>
              <a:rPr lang="ru-RU" dirty="0" smtClean="0"/>
              <a:t> научились бережно и </a:t>
            </a:r>
          </a:p>
          <a:p>
            <a:r>
              <a:rPr lang="ru-RU" dirty="0" smtClean="0"/>
              <a:t>заботливо относиться к животным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• Дети учились сравнивать, анализировать, </a:t>
            </a:r>
          </a:p>
          <a:p>
            <a:r>
              <a:rPr lang="ru-RU" dirty="0" smtClean="0"/>
              <a:t>устанавливать простейшие причинно- следственные связи, делать обобщение.</a:t>
            </a:r>
          </a:p>
          <a:p>
            <a:r>
              <a:rPr lang="ru-RU" dirty="0" smtClean="0"/>
              <a:t>• У малышей значительно расширился словарный запас.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0232" y="2924944"/>
            <a:ext cx="2069667" cy="122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3573016"/>
            <a:ext cx="3240360" cy="274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216" y="620688"/>
            <a:ext cx="2061101" cy="182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4048" y="4221088"/>
            <a:ext cx="3064265" cy="195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ета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ета\Desktop\1585294784_28-p-osennie-foni-dlya-detskikh-sadov-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6984776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59632" y="18188"/>
            <a:ext cx="63367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 и приемы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ознакомления детей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животным миром.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процессе ознакомления детей с природой в детском саду используются разнообразные методы: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Наглядные: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(наблюдение, рассматривание картин, показ фильмов).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Практические: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(игровые методы, труд, элементарные опыты).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Словесные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(рассказ воспитателя, чтение художественной литературы, беседы).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78488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	Наблюдение –</a:t>
            </a:r>
            <a:r>
              <a:rPr lang="ru-RU" sz="1400" dirty="0" smtClean="0"/>
              <a:t> это целенаправленное, планомерное восприятие предметов и явлений окружающего мира. </a:t>
            </a:r>
          </a:p>
          <a:p>
            <a:r>
              <a:rPr lang="ru-RU" sz="1400" dirty="0" smtClean="0"/>
              <a:t>	Организуя наблюдения в природе, воспитатель решает в комплексе ряд задач: формирует у детей знания о природе, учит наблюдать, развивать наблюдательность, воспитывать эстетическое восприятие. Наблюдения организуются воспитателем, при ознакомлении детей с животными они проводятся на занятиях и экскурсиях, на прогулках, в уголке природы. В одних случаях воспитатель организует всех детей, в других – наблюдение проводиться с не большой группой или с одним ребенком. Это зависит от содержания наблюдения и тех задач, которые ставит перед собой воспитатель. </a:t>
            </a:r>
          </a:p>
          <a:p>
            <a:r>
              <a:rPr lang="ru-RU" sz="1400" dirty="0" smtClean="0"/>
              <a:t>	Наблюдение должно протекать в определенной последовательности. Руководя наблюдением детей за животными, воспитатель направляет внимание, прежде всего на его поведение: что делает? Как передвигается? Что ест? Как? И только в связи, с каким – то действием рассматриваются внимание признаки животного: чем покрыто тело? Какие ноги – длинные – короткие? Какие глаза? </a:t>
            </a:r>
            <a:endParaRPr lang="ru-RU" sz="1400" dirty="0"/>
          </a:p>
        </p:txBody>
      </p:sp>
      <p:pic>
        <p:nvPicPr>
          <p:cNvPr id="5" name="Picture 2" descr="D:\младшая гр\фото мл гр\IMG_20200506_0938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3789040"/>
            <a:ext cx="2592288" cy="1944216"/>
          </a:xfrm>
          <a:prstGeom prst="rect">
            <a:avLst/>
          </a:prstGeom>
          <a:noFill/>
        </p:spPr>
      </p:pic>
      <p:pic>
        <p:nvPicPr>
          <p:cNvPr id="7" name="Picture 4" descr="C:\Users\Света\Desktop\Camera\IMG_20200702_1121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3861048"/>
            <a:ext cx="2709038" cy="2298006"/>
          </a:xfrm>
          <a:prstGeom prst="rect">
            <a:avLst/>
          </a:prstGeom>
          <a:noFill/>
        </p:spPr>
      </p:pic>
      <p:pic>
        <p:nvPicPr>
          <p:cNvPr id="8" name="Picture 2" descr="D:\младшая гр\фото мл гр\IMG_20200525_1619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888" y="3501008"/>
            <a:ext cx="2088232" cy="2784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Например:</a:t>
            </a:r>
            <a:r>
              <a:rPr lang="ru-RU" dirty="0" smtClean="0"/>
              <a:t> Наблюдение за рыбками в аквариуме – уточнить представление детей о внешнем виде рыб, сообщить, что рыбы живут в реках, водоемах, озерах, прудах. Сформировать понятия «рыбы» - это животное, тело их покрыто чешуей, есть плавники, живут в воде, дышат жабрами и т.д.</a:t>
            </a:r>
            <a:endParaRPr lang="ru-RU" dirty="0"/>
          </a:p>
        </p:txBody>
      </p:sp>
      <p:pic>
        <p:nvPicPr>
          <p:cNvPr id="4" name="Picture 6" descr="D:\младшая гр\фото мл гр\IMG_20200609_0939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692696"/>
            <a:ext cx="2456411" cy="3275215"/>
          </a:xfrm>
          <a:prstGeom prst="rect">
            <a:avLst/>
          </a:prstGeom>
          <a:noFill/>
        </p:spPr>
      </p:pic>
      <p:pic>
        <p:nvPicPr>
          <p:cNvPr id="5" name="Picture 10" descr="D:\младшая гр\фото мл гр\IMG_20200528_0958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4149080"/>
            <a:ext cx="2905150" cy="200593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3068960"/>
            <a:ext cx="3960441" cy="297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5400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Также к наглядным методам относятся рассматривание картин, показ фильмов. </a:t>
            </a:r>
          </a:p>
          <a:p>
            <a:r>
              <a:rPr lang="ru-RU" sz="1600" dirty="0" smtClean="0"/>
              <a:t>Использование этих методов помогает решать разнообразные задачи: уточнять и конкретизировать представления детей, систематизировать и обобщать их, формировать эстетические восприятия.</a:t>
            </a:r>
          </a:p>
          <a:p>
            <a:r>
              <a:rPr lang="ru-RU" sz="1600" b="1" dirty="0" smtClean="0"/>
              <a:t>Мультфильмы по  ФГОС, рекомендуемые для просмотра </a:t>
            </a:r>
            <a:r>
              <a:rPr lang="ru-RU" sz="1600" dirty="0" smtClean="0"/>
              <a:t> </a:t>
            </a:r>
            <a:r>
              <a:rPr lang="ru-RU" sz="1600" b="1" dirty="0" smtClean="0"/>
              <a:t>детям младшего дошкольного возраста.</a:t>
            </a:r>
            <a:endParaRPr lang="ru-RU" sz="1600" dirty="0" smtClean="0"/>
          </a:p>
          <a:p>
            <a:r>
              <a:rPr lang="ru-RU" sz="1600" dirty="0" smtClean="0"/>
              <a:t> Нормативы  рекомендуют воздержаться от экранного просмотра детям до 3 лет. Рекомендованное время просмотра для детей от трех до семи лет составляет 20-30 минут в день.</a:t>
            </a:r>
          </a:p>
          <a:p>
            <a:r>
              <a:rPr lang="ru-RU" sz="1600" dirty="0" smtClean="0"/>
              <a:t>Выбираем мультики:</a:t>
            </a:r>
          </a:p>
          <a:p>
            <a:r>
              <a:rPr lang="ru-RU" sz="1600" dirty="0" smtClean="0"/>
              <a:t>- для маленьких детей до 3 лет - </a:t>
            </a:r>
            <a:r>
              <a:rPr lang="ru-RU" sz="1600" dirty="0" err="1" smtClean="0"/>
              <a:t>мультики-потешки</a:t>
            </a:r>
            <a:r>
              <a:rPr lang="ru-RU" sz="1600" dirty="0" smtClean="0"/>
              <a:t>, про животных, коротенькие и не перегруженные информационно. Хорошо, если основанные на песенках или стишках;</a:t>
            </a:r>
          </a:p>
          <a:p>
            <a:r>
              <a:rPr lang="ru-RU" sz="1600" dirty="0" smtClean="0"/>
              <a:t>- для детей старше 3-х лет можно добавлять мультики с сюжетом.</a:t>
            </a:r>
          </a:p>
          <a:p>
            <a:r>
              <a:rPr lang="ru-RU" sz="1600" dirty="0" smtClean="0"/>
              <a:t>Воспитателям необходимо  давать пояснения, обсуждать главного героя, задавать детям  наводящие вопросы и конечно, ограничивать время просмотра.</a:t>
            </a:r>
          </a:p>
        </p:txBody>
      </p:sp>
      <p:pic>
        <p:nvPicPr>
          <p:cNvPr id="5" name="Picture 2" descr="C:\Users\Света\Desktop\7429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620688"/>
            <a:ext cx="1944216" cy="1296144"/>
          </a:xfrm>
          <a:prstGeom prst="rect">
            <a:avLst/>
          </a:prstGeom>
          <a:noFill/>
        </p:spPr>
      </p:pic>
      <p:pic>
        <p:nvPicPr>
          <p:cNvPr id="6" name="Picture 2" descr="C:\Users\Света\Desktop\5s5RGzlGGZSVQwIakF6PQ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0232" y="1988840"/>
            <a:ext cx="2018025" cy="1323295"/>
          </a:xfrm>
          <a:prstGeom prst="rect">
            <a:avLst/>
          </a:prstGeom>
          <a:noFill/>
        </p:spPr>
      </p:pic>
      <p:pic>
        <p:nvPicPr>
          <p:cNvPr id="7" name="Picture 2" descr="C:\Users\Света\Desktop\94161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8144" y="3429000"/>
            <a:ext cx="1972290" cy="1398445"/>
          </a:xfrm>
          <a:prstGeom prst="rect">
            <a:avLst/>
          </a:prstGeom>
          <a:noFill/>
        </p:spPr>
      </p:pic>
      <p:pic>
        <p:nvPicPr>
          <p:cNvPr id="8" name="Picture 2" descr="C:\Users\Света\Desktop\hqdefaul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240" y="4941168"/>
            <a:ext cx="2016224" cy="1420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751344"/>
            <a:ext cx="46085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Серия «Прыг и скок: ребяткам о зверятах»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Развивающий мультфильм для самых маленьких зрителей. Он познакомит с различными животными, птицами и насекомыми. Главные герои  пчелка и пушистый шершень в музыкальной форме расскажут, где эти звери обитают, что едят, и по каким признакам их можно легко найти в природе. Среди них собака, утка, жираф, коала, крокодил, аист. Более того, в конце каждой серии герои мультфильма подытоживают сказанное, так что ребенок при регулярном просмотре сериала сможет легко выучить новых животных. В каждой серии Прыг и Скок приносят маленькому зрителю новые знания, дополняя их картинками, которые зоркие герои увидели в бинокль.</a:t>
            </a:r>
          </a:p>
        </p:txBody>
      </p:sp>
      <p:pic>
        <p:nvPicPr>
          <p:cNvPr id="4" name="Picture 2" descr="C:\Users\Света\Desktop\maxresdefaul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1052736"/>
            <a:ext cx="3080518" cy="2361240"/>
          </a:xfrm>
          <a:prstGeom prst="rect">
            <a:avLst/>
          </a:prstGeom>
          <a:noFill/>
        </p:spPr>
      </p:pic>
      <p:pic>
        <p:nvPicPr>
          <p:cNvPr id="5" name="Picture 2" descr="C:\Users\Света\Desktop\83443ce53de6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4005064"/>
            <a:ext cx="30480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56886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Практические методы: </a:t>
            </a:r>
            <a:r>
              <a:rPr lang="ru-RU" dirty="0" smtClean="0"/>
              <a:t>Это дидактические игры, настольно – печатные, подвижные игры. В младшей группе используются следующие дидактические </a:t>
            </a:r>
          </a:p>
          <a:p>
            <a:r>
              <a:rPr lang="ru-RU" dirty="0" smtClean="0"/>
              <a:t>игры о животных «Зоопарк», «Найди детеныша для мамы», «Во дворе» и т.д.</a:t>
            </a:r>
          </a:p>
          <a:p>
            <a:r>
              <a:rPr lang="ru-RU" b="1" dirty="0" smtClean="0"/>
              <a:t>Словесные игры: </a:t>
            </a:r>
            <a:r>
              <a:rPr lang="ru-RU" dirty="0" smtClean="0"/>
              <a:t>« Кто летает, бегает, прыгает». «Нужно – не нужно» и т.д. Так же используются подвижные игры «Волк и зайцы», « Белка в лесу», «Хитрая лиса» и т. д. Подвижные игры природоведческого характера связаны с подражанием, повадками животных, и их образу жизни. Дети, подражая действиям, имитируя звуки, в этих играх глубже усваивают знания.</a:t>
            </a:r>
            <a:endParaRPr lang="ru-RU" dirty="0"/>
          </a:p>
        </p:txBody>
      </p:sp>
      <p:pic>
        <p:nvPicPr>
          <p:cNvPr id="4" name="Picture 8" descr="D:\младшая гр\фото мл гр\IMG_20200507_1323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2492896"/>
            <a:ext cx="1296992" cy="1728424"/>
          </a:xfrm>
          <a:prstGeom prst="rect">
            <a:avLst/>
          </a:prstGeom>
          <a:noFill/>
        </p:spPr>
      </p:pic>
      <p:pic>
        <p:nvPicPr>
          <p:cNvPr id="5" name="Picture 2" descr="C:\Users\Света\Desktop\DCIM\Camera\IMG_20201023_0739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4509120"/>
            <a:ext cx="1944216" cy="1673987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4581128"/>
            <a:ext cx="2153212" cy="161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980728"/>
            <a:ext cx="1833440" cy="1257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D:\1111\Camera\IMG_20191226_10421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24127" y="4437112"/>
            <a:ext cx="2112235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692695"/>
            <a:ext cx="60304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Элементарные опыты:</a:t>
            </a:r>
            <a:endParaRPr lang="ru-RU" dirty="0" smtClean="0"/>
          </a:p>
          <a:p>
            <a:r>
              <a:rPr lang="ru-RU" dirty="0" smtClean="0"/>
              <a:t>Опыт – используется как способ решения познавательной задачи.</a:t>
            </a:r>
          </a:p>
          <a:p>
            <a:r>
              <a:rPr lang="ru-RU" dirty="0" smtClean="0"/>
              <a:t>Например:  «Почему животным не нужна одежда?»</a:t>
            </a:r>
          </a:p>
          <a:p>
            <a:r>
              <a:rPr lang="ru-RU" dirty="0" smtClean="0"/>
              <a:t>Цель: Узнать, почему животным не нужна одежда зимой.</a:t>
            </a:r>
          </a:p>
          <a:p>
            <a:r>
              <a:rPr lang="ru-RU" dirty="0" smtClean="0"/>
              <a:t>Материалы: Шерстяная варежка  и лед.</a:t>
            </a:r>
          </a:p>
          <a:p>
            <a:r>
              <a:rPr lang="ru-RU" dirty="0" smtClean="0"/>
              <a:t>-На одну руку одели варежку</a:t>
            </a:r>
          </a:p>
          <a:p>
            <a:r>
              <a:rPr lang="ru-RU" dirty="0" smtClean="0"/>
              <a:t>-Взяли один кусочек льда в одну руку</a:t>
            </a:r>
          </a:p>
          <a:p>
            <a:r>
              <a:rPr lang="ru-RU" dirty="0" smtClean="0"/>
              <a:t>-Второй кусочек льда в другую руку и держали 5 секунд</a:t>
            </a:r>
          </a:p>
          <a:p>
            <a:r>
              <a:rPr lang="ru-RU" dirty="0" smtClean="0"/>
              <a:t>-Какая рука замерзает быстрее? </a:t>
            </a:r>
            <a:br>
              <a:rPr lang="ru-RU" dirty="0" smtClean="0"/>
            </a:br>
            <a:r>
              <a:rPr lang="ru-RU" dirty="0" smtClean="0"/>
              <a:t>Быстрее замерзла рука без шерстяной варежки .</a:t>
            </a:r>
          </a:p>
          <a:p>
            <a:r>
              <a:rPr lang="ru-RU" dirty="0" smtClean="0"/>
              <a:t>ВЫВОДЫ.</a:t>
            </a:r>
          </a:p>
          <a:p>
            <a:r>
              <a:rPr lang="ru-RU" dirty="0" smtClean="0"/>
              <a:t>Итак, теперь мы знаем:</a:t>
            </a:r>
          </a:p>
          <a:p>
            <a:r>
              <a:rPr lang="ru-RU" dirty="0" smtClean="0"/>
              <a:t>Животным не нужна одежда, когда становится холодно, у них есть шерсть или перья, которые зимой становятся более плотными и теплыми. Варежка, так же как и шерсть или перья, защищает от холода. Кожа рук, так же как и кожа животных, не обеспечивает защиту от холода.</a:t>
            </a:r>
          </a:p>
          <a:p>
            <a:endParaRPr lang="ru-RU" dirty="0"/>
          </a:p>
        </p:txBody>
      </p:sp>
      <p:pic>
        <p:nvPicPr>
          <p:cNvPr id="4" name="Содержимое 6" descr="C:\Users\1\Downloads\3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764704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Света\Desktop\Варежк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32240" y="4365104"/>
            <a:ext cx="1833067" cy="1833067"/>
          </a:xfrm>
          <a:prstGeom prst="rect">
            <a:avLst/>
          </a:prstGeom>
          <a:noFill/>
        </p:spPr>
      </p:pic>
      <p:pic>
        <p:nvPicPr>
          <p:cNvPr id="6" name="Picture 2" descr="C:\Users\Света\Desktop\14258614_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264" y="2924944"/>
            <a:ext cx="1795687" cy="123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kisspng-thanksgiving-turkey-border-clip-art-turkish-border-cliparts-5a76fda9eafd37.2932274815177476259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764704"/>
            <a:ext cx="475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Словесные методы: </a:t>
            </a:r>
            <a:endParaRPr lang="ru-RU" dirty="0" smtClean="0"/>
          </a:p>
          <a:p>
            <a:r>
              <a:rPr lang="ru-RU" dirty="0" smtClean="0"/>
              <a:t>При ознакомлении детей с природой и животным миром используются: рассказ, чтение художественной литературы природоведческого характера, беседы. Уточняются знания об известных детям явлениях природы и фактах из жизни животных и растений, полученных в процессе наблюдений и труда в природе.</a:t>
            </a:r>
            <a:endParaRPr lang="ru-RU" dirty="0"/>
          </a:p>
        </p:txBody>
      </p:sp>
      <p:pic>
        <p:nvPicPr>
          <p:cNvPr id="4" name="Picture 13" descr="D:\младшая гр\фото мл гр\IMG_20200625_0948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764704"/>
            <a:ext cx="2348345" cy="1762298"/>
          </a:xfrm>
          <a:prstGeom prst="rect">
            <a:avLst/>
          </a:prstGeom>
          <a:noFill/>
        </p:spPr>
      </p:pic>
      <p:pic>
        <p:nvPicPr>
          <p:cNvPr id="5" name="Picture 4" descr="C:\Users\Света\Desktop\IMG-20200816-WA00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3068960"/>
            <a:ext cx="3312368" cy="3067047"/>
          </a:xfrm>
          <a:prstGeom prst="rect">
            <a:avLst/>
          </a:prstGeom>
          <a:noFill/>
        </p:spPr>
      </p:pic>
      <p:pic>
        <p:nvPicPr>
          <p:cNvPr id="6" name="Picture 2" descr="C:\Users\Света\Desktop\11\IMG_20180702_0923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3861048"/>
            <a:ext cx="3791857" cy="1873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840</Words>
  <Application>Microsoft Office PowerPoint</Application>
  <PresentationFormat>Экран (4:3)</PresentationFormat>
  <Paragraphs>65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</dc:title>
  <dc:creator>Света</dc:creator>
  <cp:lastModifiedBy>Света</cp:lastModifiedBy>
  <cp:revision>50</cp:revision>
  <dcterms:created xsi:type="dcterms:W3CDTF">2020-11-15T09:46:34Z</dcterms:created>
  <dcterms:modified xsi:type="dcterms:W3CDTF">2020-11-21T12:51:33Z</dcterms:modified>
</cp:coreProperties>
</file>