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6" r:id="rId6"/>
    <p:sldId id="264" r:id="rId7"/>
    <p:sldId id="261" r:id="rId8"/>
    <p:sldId id="265" r:id="rId9"/>
    <p:sldId id="262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171400"/>
            <a:ext cx="749808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900" b="1" dirty="0" smtClean="0"/>
              <a:t>М</a:t>
            </a:r>
            <a:r>
              <a:rPr lang="ru-RU" sz="4900" b="1" dirty="0" smtClean="0"/>
              <a:t>узыкальные инструменты</a:t>
            </a:r>
            <a:endParaRPr lang="ru-RU" sz="4900" b="1" dirty="0"/>
          </a:p>
        </p:txBody>
      </p:sp>
      <p:pic>
        <p:nvPicPr>
          <p:cNvPr id="4" name="Содержимое 3" descr="струнно смычковые инструмен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704048"/>
            <a:ext cx="8784976" cy="4590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34563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Нарисуйте иллюстрацию</a:t>
            </a:r>
          </a:p>
          <a:p>
            <a:pPr algn="ctr"/>
            <a:r>
              <a:rPr lang="ru-RU" sz="4800" b="1" dirty="0" smtClean="0"/>
              <a:t> к сюите «Старый замок» или </a:t>
            </a:r>
          </a:p>
          <a:p>
            <a:pPr algn="ctr"/>
            <a:r>
              <a:rPr lang="ru-RU" sz="4800" b="1" dirty="0" smtClean="0"/>
              <a:t>к романсу «Сирень»</a:t>
            </a:r>
            <a:endParaRPr lang="ru-RU" sz="4800" b="1" dirty="0"/>
          </a:p>
        </p:txBody>
      </p:sp>
      <p:pic>
        <p:nvPicPr>
          <p:cNvPr id="1027" name="Picture 3" descr="C:\Users\User\Desktop\4 кл старый замок\Кис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1415" y="5157192"/>
            <a:ext cx="2492585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Это квартет?</a:t>
            </a:r>
            <a:endParaRPr lang="ru-RU" b="1" dirty="0"/>
          </a:p>
        </p:txBody>
      </p:sp>
      <p:pic>
        <p:nvPicPr>
          <p:cNvPr id="4" name="Содержимое 3" descr="квинт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941" y="1447800"/>
            <a:ext cx="6711667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 это квартет?</a:t>
            </a:r>
            <a:endParaRPr lang="ru-RU" b="1" dirty="0"/>
          </a:p>
        </p:txBody>
      </p:sp>
      <p:pic>
        <p:nvPicPr>
          <p:cNvPr id="5" name="Содержимое 4" descr="Три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0980" y="1447800"/>
            <a:ext cx="738759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 называется этот коллектив?</a:t>
            </a:r>
            <a:endParaRPr lang="ru-RU" b="1" dirty="0"/>
          </a:p>
        </p:txBody>
      </p:sp>
      <p:pic>
        <p:nvPicPr>
          <p:cNvPr id="4" name="Содержимое 3" descr="кварт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47799"/>
            <a:ext cx="7453585" cy="49690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412776"/>
            <a:ext cx="7406640" cy="410445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9300" b="1" dirty="0" smtClean="0"/>
              <a:t>   Ноктюрн</a:t>
            </a:r>
            <a:endParaRPr lang="ru-RU" sz="9300" b="1" dirty="0" smtClean="0"/>
          </a:p>
          <a:p>
            <a:endParaRPr lang="ru-RU" sz="9300" b="1" dirty="0" smtClean="0"/>
          </a:p>
          <a:p>
            <a:endParaRPr lang="ru-RU" sz="9300" b="1" dirty="0" smtClean="0"/>
          </a:p>
          <a:p>
            <a:pPr>
              <a:buFont typeface="Wingdings" pitchFamily="2" charset="2"/>
              <a:buChar char="Ø"/>
            </a:pPr>
            <a:r>
              <a:rPr lang="ru-RU" sz="9300" b="1" dirty="0" smtClean="0"/>
              <a:t>   Вариации</a:t>
            </a:r>
            <a:endParaRPr lang="ru-RU" sz="93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Модест Петрович Мусоргский</a:t>
            </a:r>
            <a:endParaRPr lang="ru-RU" dirty="0"/>
          </a:p>
        </p:txBody>
      </p:sp>
      <p:pic>
        <p:nvPicPr>
          <p:cNvPr id="4" name="Содержимое 3" descr="Мусорг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1" y="1447800"/>
            <a:ext cx="3826064" cy="51793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Запись в тетради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12521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600" b="1" dirty="0" smtClean="0"/>
              <a:t>          Сюита</a:t>
            </a:r>
            <a:r>
              <a:rPr lang="ru-RU" sz="3600" b="1" dirty="0" smtClean="0"/>
              <a:t> – это музыкальное </a:t>
            </a:r>
            <a:r>
              <a:rPr lang="ru-RU" sz="3600" b="1" dirty="0" smtClean="0"/>
              <a:t>произведение, состоящее </a:t>
            </a:r>
            <a:r>
              <a:rPr lang="ru-RU" sz="3600" b="1" dirty="0" smtClean="0"/>
              <a:t>из нескольких пьес, объединённых общей темой.</a:t>
            </a:r>
          </a:p>
          <a:p>
            <a:endParaRPr lang="ru-RU" dirty="0"/>
          </a:p>
        </p:txBody>
      </p:sp>
      <p:pic>
        <p:nvPicPr>
          <p:cNvPr id="4" name="Рисунок 3" descr="C:\Users\User\Desktop\4 кл старый замок\Скрипичный ключ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645024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07704" y="3933056"/>
            <a:ext cx="7236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М.П.Мусоргский «Старый замок</a:t>
            </a:r>
            <a:r>
              <a:rPr lang="ru-RU" sz="3600" b="1" dirty="0" smtClean="0"/>
              <a:t>».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Сергей Васильевич Рахманинов</a:t>
            </a:r>
            <a:endParaRPr lang="ru-RU" b="1" dirty="0"/>
          </a:p>
        </p:txBody>
      </p:sp>
      <p:pic>
        <p:nvPicPr>
          <p:cNvPr id="4" name="Содержимое 3" descr="Рахманин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268760"/>
            <a:ext cx="5522689" cy="52320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Запись в тетради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2132856"/>
            <a:ext cx="7498080" cy="3853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Сопрано – высокий женский голос.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 С.В.Рахманинов </a:t>
            </a:r>
            <a:r>
              <a:rPr lang="ru-RU" sz="3600" b="1" dirty="0" smtClean="0"/>
              <a:t>романс «Сирень</a:t>
            </a:r>
            <a:r>
              <a:rPr lang="ru-RU" sz="3600" b="1" dirty="0" smtClean="0"/>
              <a:t>».</a:t>
            </a:r>
            <a:endParaRPr lang="ru-RU" sz="3600" b="1" dirty="0" smtClean="0"/>
          </a:p>
          <a:p>
            <a:endParaRPr lang="ru-RU" dirty="0"/>
          </a:p>
        </p:txBody>
      </p:sp>
      <p:pic>
        <p:nvPicPr>
          <p:cNvPr id="4" name="Рисунок 3" descr="C:\Users\User\Desktop\4 кл старый замок\Скрипичный ключ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068960"/>
            <a:ext cx="79208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164</TotalTime>
  <Words>65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Музыкальные инструменты</vt:lpstr>
      <vt:lpstr>Это квартет?</vt:lpstr>
      <vt:lpstr>А это квартет?</vt:lpstr>
      <vt:lpstr>Как называется этот коллектив?</vt:lpstr>
      <vt:lpstr>Слайд 5</vt:lpstr>
      <vt:lpstr>Модест Петрович Мусоргский</vt:lpstr>
      <vt:lpstr>Запись в тетради</vt:lpstr>
      <vt:lpstr>Сергей Васильевич Рахманинов</vt:lpstr>
      <vt:lpstr>Запись в тетради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2019-11-20T15:57:23Z</dcterms:created>
  <dcterms:modified xsi:type="dcterms:W3CDTF">2019-11-20T18:52:46Z</dcterms:modified>
</cp:coreProperties>
</file>