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8"/>
  </p:notesMasterIdLst>
  <p:sldIdLst>
    <p:sldId id="256" r:id="rId2"/>
    <p:sldId id="257" r:id="rId3"/>
    <p:sldId id="265" r:id="rId4"/>
    <p:sldId id="267" r:id="rId5"/>
    <p:sldId id="268" r:id="rId6"/>
    <p:sldId id="271" r:id="rId7"/>
    <p:sldId id="270" r:id="rId8"/>
    <p:sldId id="258" r:id="rId9"/>
    <p:sldId id="261" r:id="rId10"/>
    <p:sldId id="272" r:id="rId11"/>
    <p:sldId id="273" r:id="rId12"/>
    <p:sldId id="274" r:id="rId13"/>
    <p:sldId id="263" r:id="rId14"/>
    <p:sldId id="259" r:id="rId15"/>
    <p:sldId id="260" r:id="rId16"/>
    <p:sldId id="26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6600"/>
    <a:srgbClr val="FFAB57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8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091A0-DA12-48A1-834E-276F1BBE7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B705C-ECFE-40D9-9CEC-88CC8A7C1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046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705C-ECFE-40D9-9CEC-88CC8A7C156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11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89DF8-D825-4BE7-9D82-06700BE10C1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66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394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74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2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63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42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08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40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78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68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6F60138-F420-475B-98A5-AF7EBDFCFA0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9350" y="188640"/>
            <a:ext cx="11713301" cy="6480720"/>
          </a:xfrm>
          <a:prstGeom prst="rect">
            <a:avLst/>
          </a:prstGeom>
          <a:blipFill dpi="0" rotWithShape="1">
            <a:blip r:embed="rId1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2000" contrast="25000"/>
            </a:blip>
            <a:srcRect/>
            <a:tile tx="0" ty="0" sx="100000" sy="100000" flip="none" algn="ctr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4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870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1" y="0"/>
            <a:ext cx="2933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00" y="4657726"/>
            <a:ext cx="2870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05350"/>
            <a:ext cx="2933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32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65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Relationship Id="rId5" Type="http://schemas.openxmlformats.org/officeDocument/2006/relationships/image" Target="http://www.litra.ru/public/photo/writer/00732991226514949380.jpg" TargetMode="Externa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litra.ru/public/photo/writer/00732991226514949380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0067" y="4614062"/>
            <a:ext cx="4939476" cy="20590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D60093"/>
                </a:solidFill>
              </a:rPr>
              <a:t>Якубова Светлана Зиновьевна,</a:t>
            </a:r>
          </a:p>
          <a:p>
            <a:pPr algn="ctr"/>
            <a:r>
              <a:rPr lang="ru-RU" sz="2400" b="1" dirty="0">
                <a:solidFill>
                  <a:srgbClr val="D60093"/>
                </a:solidFill>
              </a:rPr>
              <a:t>у</a:t>
            </a:r>
            <a:r>
              <a:rPr lang="ru-RU" sz="2400" b="1" dirty="0" smtClean="0">
                <a:solidFill>
                  <a:srgbClr val="D60093"/>
                </a:solidFill>
              </a:rPr>
              <a:t>читель МОУ «</a:t>
            </a:r>
            <a:r>
              <a:rPr lang="ru-RU" sz="2400" b="1" dirty="0" err="1" smtClean="0">
                <a:solidFill>
                  <a:srgbClr val="D60093"/>
                </a:solidFill>
              </a:rPr>
              <a:t>Рыбачьевская</a:t>
            </a:r>
            <a:r>
              <a:rPr lang="ru-RU" sz="2400" b="1" dirty="0" smtClean="0">
                <a:solidFill>
                  <a:srgbClr val="D60093"/>
                </a:solidFill>
              </a:rPr>
              <a:t> школа» города Алушты,</a:t>
            </a:r>
          </a:p>
          <a:p>
            <a:pPr algn="ctr"/>
            <a:r>
              <a:rPr lang="ru-RU" sz="2400" b="1" dirty="0" smtClean="0">
                <a:solidFill>
                  <a:srgbClr val="D60093"/>
                </a:solidFill>
              </a:rPr>
              <a:t>первая категория</a:t>
            </a:r>
            <a:endParaRPr lang="ru-RU" sz="2400" b="1" dirty="0">
              <a:solidFill>
                <a:srgbClr val="D60093"/>
              </a:solidFill>
            </a:endParaRPr>
          </a:p>
        </p:txBody>
      </p:sp>
      <p:pic>
        <p:nvPicPr>
          <p:cNvPr id="2050" name="Picture 2" descr="Акция детского рисунка «Моя библиотека» от Украинской библиотечной ...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57824" y="5221432"/>
            <a:ext cx="1323438" cy="163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75" y="627797"/>
            <a:ext cx="4726527" cy="596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60694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0847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Ирина Петровна Токмакова (родилась 3 марта 1929 года) </a:t>
            </a:r>
            <a:endParaRPr lang="ru-RU" sz="4000" dirty="0"/>
          </a:p>
        </p:txBody>
      </p:sp>
      <p:pic>
        <p:nvPicPr>
          <p:cNvPr id="2055" name="Picture 7" descr="C:\Users\ADMIN\Desktop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1115" y="285728"/>
            <a:ext cx="5834173" cy="5787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451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66712" y="273051"/>
            <a:ext cx="10915688" cy="5853113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/>
              <a:t>   И. П. Токмакова  — детский поэт и прозаик, переводчик детских стихов. Её перу принадлежат несколько образовательных повестей-сказок для детей дошкольного возраста. </a:t>
            </a:r>
          </a:p>
          <a:p>
            <a:pPr fontAlgn="base">
              <a:buNone/>
            </a:pPr>
            <a:r>
              <a:rPr lang="ru-RU" dirty="0" smtClean="0"/>
              <a:t>   Родилась в Москве, отец — инженер-электротехник, Пётр </a:t>
            </a:r>
            <a:r>
              <a:rPr lang="ru-RU" dirty="0" err="1" smtClean="0"/>
              <a:t>Карпович</a:t>
            </a:r>
            <a:r>
              <a:rPr lang="ru-RU" dirty="0" smtClean="0"/>
              <a:t>, мать — Лидия Александровна, детский врач, заведовала «Домом подкидышей».</a:t>
            </a:r>
          </a:p>
          <a:p>
            <a:pPr fontAlgn="base">
              <a:buNone/>
            </a:pPr>
            <a:r>
              <a:rPr lang="ru-RU" dirty="0" smtClean="0"/>
              <a:t>   С детства писала стихи, но считала, что литературных способностей у неё нет, поэтому выбрала профессию лингвиста. В 1953 году окончила филологический факультет МГУ, одновременно работала переводчиком.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025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09" y="357166"/>
            <a:ext cx="2413003" cy="2714644"/>
          </a:xfrm>
          <a:prstGeom prst="rect">
            <a:avLst/>
          </a:prstGeom>
          <a:noFill/>
        </p:spPr>
      </p:pic>
      <p:pic>
        <p:nvPicPr>
          <p:cNvPr id="16387" name="Picture 3" descr="C:\Users\ADMIN\Desktop\14449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25" y="357166"/>
            <a:ext cx="2925191" cy="2786082"/>
          </a:xfrm>
          <a:prstGeom prst="rect">
            <a:avLst/>
          </a:prstGeom>
          <a:noFill/>
        </p:spPr>
      </p:pic>
      <p:pic>
        <p:nvPicPr>
          <p:cNvPr id="16388" name="Picture 4" descr="C:\Users\ADMIN\Desktop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8243" y="357166"/>
            <a:ext cx="2508253" cy="2714644"/>
          </a:xfrm>
          <a:prstGeom prst="rect">
            <a:avLst/>
          </a:prstGeom>
          <a:noFill/>
        </p:spPr>
      </p:pic>
      <p:pic>
        <p:nvPicPr>
          <p:cNvPr id="16389" name="Picture 5" descr="C:\Users\ADMIN\Desktop\My_uznaem_vse_na_svete_20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60" y="285728"/>
            <a:ext cx="2921003" cy="2857520"/>
          </a:xfrm>
          <a:prstGeom prst="rect">
            <a:avLst/>
          </a:prstGeom>
          <a:noFill/>
        </p:spPr>
      </p:pic>
      <p:pic>
        <p:nvPicPr>
          <p:cNvPr id="16390" name="Picture 6" descr="C:\Users\ADMIN\Desktop\i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09" y="3286124"/>
            <a:ext cx="2571768" cy="3000396"/>
          </a:xfrm>
          <a:prstGeom prst="rect">
            <a:avLst/>
          </a:prstGeom>
          <a:noFill/>
        </p:spPr>
      </p:pic>
      <p:pic>
        <p:nvPicPr>
          <p:cNvPr id="16391" name="Picture 7" descr="C:\Users\ADMIN\Desktop\1fe5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66976" y="3286124"/>
            <a:ext cx="2997200" cy="2933700"/>
          </a:xfrm>
          <a:prstGeom prst="rect">
            <a:avLst/>
          </a:prstGeom>
          <a:noFill/>
        </p:spPr>
      </p:pic>
      <p:pic>
        <p:nvPicPr>
          <p:cNvPr id="16392" name="Picture 8" descr="C:\Users\ADMIN\Desktop\uk68662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24497" y="3214686"/>
            <a:ext cx="2762271" cy="28536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4115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3086" y="1499744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Стр. </a:t>
            </a:r>
            <a:r>
              <a:rPr lang="ru-RU" sz="5400" b="1" dirty="0" smtClean="0">
                <a:solidFill>
                  <a:srgbClr val="D60093"/>
                </a:solidFill>
              </a:rPr>
              <a:t>153-154</a:t>
            </a: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852" y="-193366"/>
            <a:ext cx="9155544" cy="1981201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182148" y="2866160"/>
            <a:ext cx="7683856" cy="4040095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496CB">
                  <a:lumMod val="75000"/>
                </a:srgbClr>
              </a:buClr>
            </a:pPr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prstClr val="white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    </a:t>
            </a:r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1.Прочитайте </a:t>
            </a:r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выразительно </a:t>
            </a:r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стихотворения  </a:t>
            </a:r>
          </a:p>
          <a:p>
            <a:pPr>
              <a:buClr>
                <a:srgbClr val="F496CB">
                  <a:lumMod val="75000"/>
                </a:srgbClr>
              </a:buClr>
            </a:pPr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И</a:t>
            </a:r>
            <a:r>
              <a:rPr lang="ru-RU" sz="3600" i="1" dirty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. </a:t>
            </a:r>
            <a:r>
              <a:rPr lang="ru-RU" sz="3600" i="1" dirty="0" err="1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Токмаковой</a:t>
            </a:r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 </a:t>
            </a:r>
            <a:r>
              <a:rPr lang="ru-RU" sz="3600" i="1" dirty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«</a:t>
            </a:r>
            <a:r>
              <a:rPr lang="ru-RU" sz="3600" i="1" dirty="0" err="1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Плим</a:t>
            </a:r>
            <a:r>
              <a:rPr lang="ru-RU" sz="3600" i="1" dirty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rgbClr val="BC356F"/>
                  </a:outerShdw>
                </a:effectLst>
              </a:rPr>
              <a:t>», «В чудной стране»</a:t>
            </a:r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i="1" dirty="0" smtClean="0">
              <a:ln w="19050">
                <a:solidFill>
                  <a:srgbClr val="D60093"/>
                </a:solidFill>
                <a:prstDash val="solid"/>
              </a:ln>
              <a:solidFill>
                <a:prstClr val="white"/>
              </a:solidFill>
              <a:effectLst>
                <a:outerShdw dist="38100" dir="2700000" algn="tl" rotWithShape="0">
                  <a:srgbClr val="BC356F"/>
                </a:outerShdw>
              </a:effectLst>
            </a:endParaRPr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i="1" dirty="0" smtClean="0">
              <a:ln w="19050">
                <a:solidFill>
                  <a:srgbClr val="D60093"/>
                </a:solidFill>
                <a:prstDash val="solid"/>
              </a:ln>
              <a:solidFill>
                <a:prstClr val="white"/>
              </a:solidFill>
              <a:effectLst>
                <a:outerShdw dist="38100" dir="2700000" algn="tl" rotWithShape="0">
                  <a:srgbClr val="BC356F"/>
                </a:outerShdw>
              </a:effectLst>
            </a:endParaRPr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i="1" dirty="0">
              <a:ln w="19050">
                <a:solidFill>
                  <a:srgbClr val="D60093"/>
                </a:solidFill>
                <a:prstDash val="solid"/>
              </a:ln>
              <a:solidFill>
                <a:prstClr val="white"/>
              </a:solidFill>
              <a:effectLst>
                <a:outerShdw dist="38100" dir="2700000" algn="tl" rotWithShape="0">
                  <a:srgbClr val="BC356F"/>
                </a:outerShdw>
              </a:effectLst>
            </a:endParaRPr>
          </a:p>
        </p:txBody>
      </p:sp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41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0530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9474" y="1517074"/>
            <a:ext cx="7719181" cy="4324597"/>
          </a:xfrm>
        </p:spPr>
        <p:txBody>
          <a:bodyPr>
            <a:normAutofit/>
          </a:bodyPr>
          <a:lstStyle/>
          <a:p>
            <a:pPr algn="ctr"/>
            <a:r>
              <a:rPr lang="ru-RU" sz="5400" b="1" u="sng" dirty="0" smtClean="0">
                <a:solidFill>
                  <a:srgbClr val="D60093"/>
                </a:solidFill>
              </a:rPr>
              <a:t>Стр.150-154,</a:t>
            </a:r>
            <a:r>
              <a:rPr lang="ru-RU" sz="5400" b="1" dirty="0" smtClean="0">
                <a:solidFill>
                  <a:srgbClr val="D60093"/>
                </a:solidFill>
              </a:rPr>
              <a:t/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b="1" dirty="0" smtClean="0">
                <a:solidFill>
                  <a:srgbClr val="D60093"/>
                </a:solidFill>
              </a:rPr>
              <a:t>одно стихотворение выучить наизусть</a:t>
            </a:r>
            <a:endParaRPr lang="ru-RU" sz="5400" b="1" i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9818" y="-283029"/>
            <a:ext cx="9155544" cy="1981201"/>
          </a:xfrm>
          <a:ln>
            <a:noFill/>
          </a:ln>
          <a:effectLst/>
        </p:spPr>
        <p:txBody>
          <a:bodyPr>
            <a:normAutofit/>
          </a:bodyPr>
          <a:lstStyle/>
          <a:p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Домашнее задание</a:t>
            </a:r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69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4676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Ф: Фокина Лидия Петровна - Страница 2 - Форум для учителей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28" y="-394154"/>
            <a:ext cx="10450558" cy="750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1541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8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020" y="261257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Тема урока:</a:t>
            </a: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8145" y="932582"/>
            <a:ext cx="10321636" cy="3851565"/>
          </a:xfrm>
          <a:ln>
            <a:noFill/>
          </a:ln>
          <a:effectLst/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12000" b="1" dirty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В. Берестов «Знакомый», «Путешественники</a:t>
            </a:r>
            <a:r>
              <a:rPr lang="ru-RU" sz="120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»,</a:t>
            </a:r>
          </a:p>
          <a:p>
            <a:pPr algn="ctr"/>
            <a:r>
              <a:rPr lang="ru-RU" sz="120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«Кисточка». </a:t>
            </a:r>
          </a:p>
          <a:p>
            <a:pPr algn="ctr"/>
            <a:r>
              <a:rPr lang="ru-RU" sz="120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</a:t>
            </a:r>
            <a:r>
              <a:rPr lang="ru-RU" sz="12000" b="1" dirty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 </a:t>
            </a:r>
            <a:r>
              <a:rPr lang="ru-RU" sz="12000" b="1" dirty="0" err="1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Токмакова</a:t>
            </a:r>
            <a:r>
              <a:rPr lang="ru-RU" sz="12000" b="1" dirty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«</a:t>
            </a:r>
            <a:r>
              <a:rPr lang="ru-RU" sz="12000" b="1" dirty="0" err="1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Плим</a:t>
            </a:r>
            <a:r>
              <a:rPr lang="ru-RU" sz="12000" b="1" dirty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», «В чудной стране»</a:t>
            </a:r>
            <a:endParaRPr lang="ru-RU" sz="12000" b="1" dirty="0">
              <a:ln w="38100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68" y="4561463"/>
            <a:ext cx="2701177" cy="202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75" y="3998440"/>
            <a:ext cx="2478447" cy="2442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www.litra.ru/public/photo/writer/00732991226514949380.jpg"/>
          <p:cNvPicPr>
            <a:picLocks noGrp="1" noChangeAspect="1" noChangeArrowheads="1"/>
          </p:cNvPicPr>
          <p:nvPr/>
        </p:nvPicPr>
        <p:blipFill>
          <a:blip r:embed="rId4" r:link="rId5">
            <a:lum contrast="12000"/>
          </a:blip>
          <a:srcRect l="5432" t="1872" r="5254" b="13930"/>
          <a:stretch>
            <a:fillRect/>
          </a:stretch>
        </p:blipFill>
        <p:spPr bwMode="auto">
          <a:xfrm>
            <a:off x="9699597" y="3698577"/>
            <a:ext cx="2121124" cy="27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39028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600201"/>
            <a:ext cx="11332191" cy="4525963"/>
          </a:xfrm>
        </p:spPr>
        <p:txBody>
          <a:bodyPr/>
          <a:lstStyle/>
          <a:p>
            <a:r>
              <a:rPr lang="ru-RU" sz="4800" b="1" dirty="0">
                <a:solidFill>
                  <a:srgbClr val="0070C0"/>
                </a:solidFill>
              </a:rPr>
              <a:t>Цели</a:t>
            </a:r>
            <a:r>
              <a:rPr lang="ru-RU" sz="4800" dirty="0">
                <a:solidFill>
                  <a:srgbClr val="0070C0"/>
                </a:solidFill>
              </a:rPr>
              <a:t>:</a:t>
            </a:r>
            <a:r>
              <a:rPr lang="ru-RU" sz="4800" dirty="0"/>
              <a:t> познакомиться со стихами </a:t>
            </a:r>
            <a:r>
              <a:rPr lang="ru-RU" sz="4800" dirty="0" err="1"/>
              <a:t>В.Берестова</a:t>
            </a:r>
            <a:r>
              <a:rPr lang="ru-RU" sz="4800" dirty="0"/>
              <a:t> и </a:t>
            </a:r>
            <a:r>
              <a:rPr lang="ru-RU" sz="4800" dirty="0" err="1"/>
              <a:t>И.Толмаковой</a:t>
            </a:r>
            <a:r>
              <a:rPr lang="ru-RU" sz="4800" dirty="0"/>
              <a:t>.</a:t>
            </a:r>
          </a:p>
          <a:p>
            <a:r>
              <a:rPr lang="ru-RU" sz="4800" b="1" dirty="0">
                <a:solidFill>
                  <a:srgbClr val="0070C0"/>
                </a:solidFill>
              </a:rPr>
              <a:t>Задачи</a:t>
            </a:r>
            <a:r>
              <a:rPr lang="ru-RU" sz="4800" dirty="0">
                <a:solidFill>
                  <a:srgbClr val="0070C0"/>
                </a:solidFill>
              </a:rPr>
              <a:t>:</a:t>
            </a:r>
            <a:r>
              <a:rPr lang="ru-RU" sz="4800" dirty="0"/>
              <a:t> научиться понимать и анализировать содержание произведений.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58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1" y="857251"/>
            <a:ext cx="6915149" cy="3313113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  <a:t>Берестов </a:t>
            </a:r>
            <a:b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  <a:t>Валентин </a:t>
            </a:r>
            <a:b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  <a:t>Дмитриевич</a:t>
            </a:r>
            <a:b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 smtClean="0">
                <a:solidFill>
                  <a:srgbClr val="002060"/>
                </a:solidFill>
                <a:latin typeface="Monotype Corsiva" pitchFamily="66" charset="0"/>
              </a:rPr>
              <a:t>(01.04.1928 – 15.04.1998)</a:t>
            </a:r>
            <a:br>
              <a:rPr lang="ru-RU" sz="2800" b="1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2800" b="1" smtClean="0">
              <a:solidFill>
                <a:srgbClr val="002060"/>
              </a:solidFill>
            </a:endParaRPr>
          </a:p>
        </p:txBody>
      </p:sp>
      <p:pic>
        <p:nvPicPr>
          <p:cNvPr id="6147" name="Picture 4" descr="http://www.litra.ru/public/photo/writer/007329912265149493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r:link="rId3">
            <a:lum contrast="12000"/>
          </a:blip>
          <a:srcRect l="5432" t="1872" r="5254" b="13930"/>
          <a:stretch>
            <a:fillRect/>
          </a:stretch>
        </p:blipFill>
        <p:spPr>
          <a:xfrm>
            <a:off x="666753" y="857250"/>
            <a:ext cx="4429124" cy="5095876"/>
          </a:xfrm>
          <a:noFill/>
        </p:spPr>
      </p:pic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5429251" y="3857626"/>
            <a:ext cx="6096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Поэт, прозаик, переводчик, автор мемуаров о многих выдающихся людях двадцатого века, исследователь фольклора, литературы, авторской песни.</a:t>
            </a:r>
            <a:r>
              <a:rPr lang="ru-RU" b="1">
                <a:solidFill>
                  <a:srgbClr val="33CC33"/>
                </a:solidFill>
                <a:cs typeface="Arial" charset="0"/>
              </a:rPr>
              <a:t/>
            </a:r>
            <a:br>
              <a:rPr lang="ru-RU" b="1">
                <a:solidFill>
                  <a:srgbClr val="33CC33"/>
                </a:solidFill>
                <a:cs typeface="Arial" charset="0"/>
              </a:rPr>
            </a:br>
            <a:endParaRPr lang="ru-RU"/>
          </a:p>
        </p:txBody>
      </p:sp>
      <p:pic>
        <p:nvPicPr>
          <p:cNvPr id="6149" name="Picture 5" descr="C:\Documents and Settings\Учитель\Рабочий стол\картинки\анимашки\блестяшки\0_97ace_726d232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5286376"/>
            <a:ext cx="2000251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5" descr="C:\Documents and Settings\Учитель\Рабочий стол\картинки\анимашки\блестяшки\0_97ace_726d232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2252" y="5357814"/>
            <a:ext cx="2000249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5" descr="C:\Documents and Settings\Учитель\Рабочий стол\картинки\анимашки\блестяшки\0_97ace_726d232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57814"/>
            <a:ext cx="2000251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5" descr="C:\Documents and Settings\Учитель\Рабочий стол\картинки\анимашки\блестяшки\0_97ace_726d232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51" y="5357814"/>
            <a:ext cx="2000249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5" descr="C:\Documents and Settings\Учитель\Рабочий стол\картинки\анимашки\блестяшки\0_97ace_726d232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0" y="5357814"/>
            <a:ext cx="2000251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5" descr="C:\Documents and Settings\Учитель\Рабочий стол\картинки\анимашки\блестяшки\0_97ace_726d232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0" y="5357814"/>
            <a:ext cx="2000251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7" descr="C:\Documents and Settings\Учитель\Рабочий стол\картинки\анимашки\украшения\1511454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1" y="285751"/>
            <a:ext cx="3333751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4062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381501" y="620714"/>
            <a:ext cx="7429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...Стихи начал писать с детства.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ни  в детстве, ни в  юности Валентин  Берестов не  помышлял   о  творчестве. После войны он  окончил исторический факультет МГУ, затем аспирантуру. Став археологом, много бывал в экспедициях. Эта работа явилась основой для художественных произведений познавательного характера, а также для многих стихов и песен.</a:t>
            </a:r>
          </a:p>
          <a:p>
            <a:pPr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63" y="500042"/>
            <a:ext cx="3524275" cy="355218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172" name="Picture 3" descr="C:\Documents and Settings\Учитель\Рабочий стол\картинки\люди\взрослые\log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1" y="4095751"/>
            <a:ext cx="3333749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C:\Documents and Settings\Учитель\Рабочий стол\картинки\люди\взрослые\99234635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02132" y="3414713"/>
            <a:ext cx="17653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C:\Documents and Settings\Учитель\Рабочий стол\картинки\люди\взрослые\79059330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8382001" y="4429125"/>
            <a:ext cx="2571751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6" descr="C:\Documents and Settings\Учитель\Рабочий стол\картинки\люди\взрослые\79059330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1" y="4286251"/>
            <a:ext cx="2774951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68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571500" y="428625"/>
            <a:ext cx="11135784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90 годы Валентин Дмитриевич много времени уделяет передачам по радио и телевидению. </a:t>
            </a:r>
          </a:p>
          <a:p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сочиняет музыку для своих стихов, выступает с музыкальными    группами.</a:t>
            </a:r>
          </a:p>
        </p:txBody>
      </p:sp>
      <p:pic>
        <p:nvPicPr>
          <p:cNvPr id="15366" name="Picture 6" descr="ginzburg_berest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13" y="2285992"/>
            <a:ext cx="7624056" cy="3857652"/>
          </a:xfrm>
          <a:prstGeom prst="rect">
            <a:avLst/>
          </a:prstGeom>
          <a:noFill/>
          <a:ln w="22225">
            <a:solidFill>
              <a:schemeClr val="folHlink"/>
            </a:solidFill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268" name="Picture 4" descr="C:\Documents and Settings\Учитель\Рабочий стол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5" y="4143380"/>
            <a:ext cx="4953035" cy="2398429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0230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4500564"/>
            <a:ext cx="1905000" cy="1889125"/>
          </a:xfrm>
          <a:noFill/>
          <a:ln w="19050">
            <a:solidFill>
              <a:schemeClr val="folHlink"/>
            </a:solidFill>
          </a:ln>
        </p:spPr>
      </p:pic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1" y="4500564"/>
            <a:ext cx="1905000" cy="1849437"/>
          </a:xfrm>
          <a:prstGeom prst="rect">
            <a:avLst/>
          </a:prstGeom>
          <a:noFill/>
          <a:ln w="2222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57188"/>
            <a:ext cx="1905000" cy="2025650"/>
          </a:xfrm>
          <a:prstGeom prst="rect">
            <a:avLst/>
          </a:prstGeom>
          <a:noFill/>
          <a:ln w="2222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22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1" y="4500563"/>
            <a:ext cx="1905000" cy="1890712"/>
          </a:xfrm>
          <a:prstGeom prst="rect">
            <a:avLst/>
          </a:prstGeom>
          <a:noFill/>
          <a:ln w="2222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9222" name="AutoShape 8" descr="http://i.ytimg.com/vi/7Pr9HrVYDUs/hqdefault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23" name="Picture 10" descr="C:\Documents and Settings\Учитель\Рабочий стол\i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" y="2500314"/>
            <a:ext cx="190500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1" descr="C:\Documents and Settings\Учитель\Рабочий стол\i (5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" y="4429126"/>
            <a:ext cx="228600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2" descr="C:\Documents and Settings\Учитель\Рабочий стол\i (6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810751" y="357189"/>
            <a:ext cx="1905000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3" descr="C:\Documents and Settings\Учитель\Рабочий стол\i (7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810751" y="2428875"/>
            <a:ext cx="1885949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4" descr="C:\Documents and Settings\Учитель\Рабочий стол\i (8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715501" y="4500564"/>
            <a:ext cx="1979084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6" descr="C:\Documents and Settings\Учитель\Рабочий стол\i (9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1014080">
            <a:off x="1873251" y="2690813"/>
            <a:ext cx="2159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7" descr="C:\Documents and Settings\Учитель\Рабочий стол\i (4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-834297">
            <a:off x="6106585" y="2771775"/>
            <a:ext cx="2008716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19" descr="C:\Documents and Settings\Учитель\Рабочий стол\i (2)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-935505">
            <a:off x="4334933" y="2713039"/>
            <a:ext cx="1778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20" descr="C:\Documents and Settings\Учитель\Рабочий стол\i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655374">
            <a:off x="8227485" y="2687638"/>
            <a:ext cx="1890183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Прямоугольник 18"/>
          <p:cNvSpPr>
            <a:spLocks noChangeArrowheads="1"/>
          </p:cNvSpPr>
          <p:nvPr/>
        </p:nvSpPr>
        <p:spPr bwMode="auto">
          <a:xfrm>
            <a:off x="3048000" y="571501"/>
            <a:ext cx="6096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Monotype Corsiva" pitchFamily="66" charset="0"/>
              </a:rPr>
              <a:t>Берестов 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</a:rPr>
              <a:t>Валентин    Дмитриевич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</a:rPr>
              <a:t>(01.04.1928 – 15.04.1998)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</a:rPr>
            </a:br>
            <a:endParaRPr lang="ru-RU" sz="3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94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3086" y="1499744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Стр. </a:t>
            </a:r>
            <a:r>
              <a:rPr lang="ru-RU" sz="5400" b="1" dirty="0" smtClean="0">
                <a:solidFill>
                  <a:srgbClr val="D60093"/>
                </a:solidFill>
              </a:rPr>
              <a:t>150-152</a:t>
            </a: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852" y="-193366"/>
            <a:ext cx="9155544" cy="1981201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332274" y="1746556"/>
            <a:ext cx="7683856" cy="4040095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Прочитайте выразительно стихотворения  </a:t>
            </a:r>
            <a:r>
              <a:rPr lang="ru-RU" sz="3600" i="1" dirty="0" err="1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В.Берестова</a:t>
            </a:r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3600" i="1" dirty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«Знакомый», «Путешественники»,</a:t>
            </a:r>
          </a:p>
          <a:p>
            <a:r>
              <a:rPr lang="ru-RU" sz="3600" i="1" dirty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«Кисточка». </a:t>
            </a:r>
          </a:p>
        </p:txBody>
      </p:sp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218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7771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63" y="295272"/>
            <a:ext cx="10321636" cy="385156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12000" b="1" dirty="0" err="1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Физминутка</a:t>
            </a:r>
            <a:r>
              <a:rPr lang="ru-RU" sz="120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ru-RU" sz="12000" b="1" dirty="0">
              <a:ln w="38100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2052" name="Picture 4" descr="Презентация к уроку (1 класс) на тему: Мультимедийная физминутка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73" y="2978727"/>
            <a:ext cx="6173079" cy="387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01665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244</TotalTime>
  <Words>296</Words>
  <Application>Microsoft Office PowerPoint</Application>
  <PresentationFormat>Произвольный</PresentationFormat>
  <Paragraphs>35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Тема1</vt:lpstr>
      <vt:lpstr>Презентация PowerPoint</vt:lpstr>
      <vt:lpstr>Тема урока:</vt:lpstr>
      <vt:lpstr>Презентация PowerPoint</vt:lpstr>
      <vt:lpstr>Берестов  Валентин  Дмитриевич (01.04.1928 – 15.04.1998) </vt:lpstr>
      <vt:lpstr>Презентация PowerPoint</vt:lpstr>
      <vt:lpstr>Презентация PowerPoint</vt:lpstr>
      <vt:lpstr>Презентация PowerPoint</vt:lpstr>
      <vt:lpstr>Стр. 150-152</vt:lpstr>
      <vt:lpstr>Презентация PowerPoint</vt:lpstr>
      <vt:lpstr>Презентация PowerPoint</vt:lpstr>
      <vt:lpstr>Презентация PowerPoint</vt:lpstr>
      <vt:lpstr>Презентация PowerPoint</vt:lpstr>
      <vt:lpstr>Стр. 153-154</vt:lpstr>
      <vt:lpstr>Стр.150-154, одно стихотворение выучить наизусть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Светлана</cp:lastModifiedBy>
  <cp:revision>21</cp:revision>
  <dcterms:created xsi:type="dcterms:W3CDTF">2020-04-04T21:54:33Z</dcterms:created>
  <dcterms:modified xsi:type="dcterms:W3CDTF">2020-04-23T16:56:09Z</dcterms:modified>
</cp:coreProperties>
</file>