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49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15D08-AAC5-4302-9A2A-0B9890D948FD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B7E4A0E-BF8D-48AA-BCC3-59794C9E97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15D08-AAC5-4302-9A2A-0B9890D948FD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E4A0E-BF8D-48AA-BCC3-59794C9E97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15D08-AAC5-4302-9A2A-0B9890D948FD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E4A0E-BF8D-48AA-BCC3-59794C9E97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15D08-AAC5-4302-9A2A-0B9890D948FD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B7E4A0E-BF8D-48AA-BCC3-59794C9E97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15D08-AAC5-4302-9A2A-0B9890D948FD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E4A0E-BF8D-48AA-BCC3-59794C9E97A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15D08-AAC5-4302-9A2A-0B9890D948FD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E4A0E-BF8D-48AA-BCC3-59794C9E97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15D08-AAC5-4302-9A2A-0B9890D948FD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4B7E4A0E-BF8D-48AA-BCC3-59794C9E97A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15D08-AAC5-4302-9A2A-0B9890D948FD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E4A0E-BF8D-48AA-BCC3-59794C9E97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15D08-AAC5-4302-9A2A-0B9890D948FD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E4A0E-BF8D-48AA-BCC3-59794C9E97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15D08-AAC5-4302-9A2A-0B9890D948FD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E4A0E-BF8D-48AA-BCC3-59794C9E97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15D08-AAC5-4302-9A2A-0B9890D948FD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E4A0E-BF8D-48AA-BCC3-59794C9E97AE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EA15D08-AAC5-4302-9A2A-0B9890D948FD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B7E4A0E-BF8D-48AA-BCC3-59794C9E97A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1556792"/>
            <a:ext cx="7810128" cy="1584176"/>
          </a:xfrm>
        </p:spPr>
        <p:txBody>
          <a:bodyPr>
            <a:normAutofit/>
          </a:bodyPr>
          <a:lstStyle/>
          <a:p>
            <a:pPr algn="just"/>
            <a:r>
              <a:rPr lang="ru-RU" sz="4400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Детям о правах детей</a:t>
            </a:r>
            <a:endParaRPr lang="ru-RU" sz="4400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91880" y="3645024"/>
            <a:ext cx="5347320" cy="1728192"/>
          </a:xfrm>
        </p:spPr>
        <p:txBody>
          <a:bodyPr>
            <a:normAutofit fontScale="92500" lnSpcReduction="20000"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Подготовила презентацию воспитатель </a:t>
            </a:r>
          </a:p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МДОУ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Детский сад №76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Корикова А.А.</a:t>
            </a:r>
            <a:endParaRPr lang="ru-RU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4157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User\Desktop\Картинки к презентации дети имеют права\img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65113"/>
            <a:ext cx="8712968" cy="6404247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18972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User\Desktop\Картинки к презентации дети имеют права\img3_7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8568952" cy="6264696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131840" y="476672"/>
            <a:ext cx="56886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Каждый ребенок имеет право на защиту от жестокого обращения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336007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1844824"/>
            <a:ext cx="74888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5400" b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5400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09754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Картинки к презентации дети имеют права\img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5900" y="260648"/>
            <a:ext cx="8676580" cy="6264696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06833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Картинки к презентации дети имеют права\img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12213"/>
            <a:ext cx="8657282" cy="6305004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82829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Картинки к презентации дети имеют права\depositphotos_250086902-stock-illustration-happy-family-near-home-illustrati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8568952" cy="6264695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411760" y="613847"/>
            <a:ext cx="43924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Ребенок имеет право на жилье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9461134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Картинки к презентации дети имеют права\img1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320080"/>
            <a:ext cx="8784976" cy="6277272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26159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Картинки к презентации дети имеют права\img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640960" cy="6408712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44322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Картинки к презентации дети имеют права\img2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01736"/>
            <a:ext cx="8784976" cy="6395616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13357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C:\Users\User\Desktop\Картинки к презентации дети имеют права\img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712968" cy="6480720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5144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er\Desktop\Картинки к презентации дети имеют права\img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8712968" cy="6336704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275405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53</TotalTime>
  <Words>35</Words>
  <Application>Microsoft Office PowerPoint</Application>
  <PresentationFormat>Экран (4:3)</PresentationFormat>
  <Paragraphs>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Трек</vt:lpstr>
      <vt:lpstr>Детям о правах детей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Детям о правах детей</dc:title>
  <dc:creator>User</dc:creator>
  <cp:lastModifiedBy>User</cp:lastModifiedBy>
  <cp:revision>5</cp:revision>
  <dcterms:created xsi:type="dcterms:W3CDTF">2020-11-11T04:53:24Z</dcterms:created>
  <dcterms:modified xsi:type="dcterms:W3CDTF">2020-11-22T09:29:17Z</dcterms:modified>
</cp:coreProperties>
</file>