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A4BC9D20-3A2A-4387-B10D-5EDAE4C4821F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16.2.20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20777CB-C2A4-480A-BAA8-CECB206E5F0A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63EE53BE-82AA-48D2-85FC-D7D9D198A54D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16.2.20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5858FF74-3E50-4691-A595-BFFFB08CD2AC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Создание теста в программе Scratch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</a:rPr>
              <a:t>Проект по информатике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</a:rPr>
              <a:t>Выполнил: Кудряшов Дима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</a:rPr>
              <a:t>6 класс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467640" y="26064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этого я использовал алгоритм ветвления, который сравнивал ответ пользователя с правильным ответом. Если ответ не совпадает, программа выдает сообщение об ошибочном ответе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3" name="Рисунок 3" descr=""/>
          <p:cNvPicPr/>
          <p:nvPr/>
        </p:nvPicPr>
        <p:blipFill>
          <a:blip r:embed="rId1"/>
          <a:stretch/>
        </p:blipFill>
        <p:spPr>
          <a:xfrm>
            <a:off x="827640" y="2925000"/>
            <a:ext cx="7502760" cy="237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Счетчик ответов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 мере выполнения теста должно подсчитываться количество правильных ответов и в конце выполнения пользователь должен получить результат.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этого создается переменная «Счетчик»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7" name="Объект 3" descr=""/>
          <p:cNvPicPr/>
          <p:nvPr/>
        </p:nvPicPr>
        <p:blipFill>
          <a:blip r:embed="rId1"/>
          <a:stretch/>
        </p:blipFill>
        <p:spPr>
          <a:xfrm>
            <a:off x="1403640" y="332640"/>
            <a:ext cx="5832360" cy="6313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Пример добавления переменной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9" name="Объект 3" descr=""/>
          <p:cNvPicPr/>
          <p:nvPr/>
        </p:nvPicPr>
        <p:blipFill>
          <a:blip r:embed="rId1"/>
          <a:stretch/>
        </p:blipFill>
        <p:spPr>
          <a:xfrm>
            <a:off x="1043640" y="1772640"/>
            <a:ext cx="6698520" cy="424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В завершении программы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Добавил сообщение: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Если набрано более 8 баллов – «Ты прекрасно знаешь биологию»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Если набрано 5-7 баллов – «Ты неплохо разбираешься в биологии»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Если баллов меньше 5 – «Тебе стоит повторить некоторые темы по биологии»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Такие сообщения необходимы, чтобы дать оценить знания человека, проходящего тест.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Программа работает правильно. Можно провести тестирование.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Цель моей работы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Создавать интерактивный тест в среде программирования Скретч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Задачи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Научится создавать интерактивные тесты в среде программирования Scratch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Научится использовать в своей работе алгоритм ветвления «Если – иначе»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Научится предполагать возможные ответы пользователя и их реализацию в программе.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Продукт проекта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Интерактивная диалоговая программа «Тест по биологии «В мире животных»»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Работа над проектом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9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Выбор темы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Знакомство с особенностями диалоговой программы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Подготовка тестовой программы по биологии. Подбор вопросов и ответов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Создание основных блоков программы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Выбор персонажа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Внесение вопросов и ответов в программу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Тестирование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Внесение изменений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Создание продукта проекта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Диалоговая программа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– программа, во время выполнения которой происходит диалог пользователя и программы с использованием операций ввода и вывода информации.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Решения принимает человек, а программа выполняет всю работу.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67640" y="2606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95640" y="26064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организации диалога используются специальные операторы ввода и вывода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 моем случае это операторы «Говорить в течение … секунд», «Спросить и ждать», «Ответ»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6" name="Рисунок 3" descr=""/>
          <p:cNvPicPr/>
          <p:nvPr/>
        </p:nvPicPr>
        <p:blipFill>
          <a:blip r:embed="rId1"/>
          <a:stretch/>
        </p:blipFill>
        <p:spPr>
          <a:xfrm>
            <a:off x="1296000" y="3600000"/>
            <a:ext cx="6975000" cy="273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Так выглядит диалоговая программа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8" name="Объект 5" descr=""/>
          <p:cNvPicPr/>
          <p:nvPr/>
        </p:nvPicPr>
        <p:blipFill>
          <a:blip r:embed="rId1"/>
          <a:stretch/>
        </p:blipFill>
        <p:spPr>
          <a:xfrm>
            <a:off x="323640" y="2133000"/>
            <a:ext cx="8323200" cy="388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1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Главным в интерфейсе диалоговой программы пользователь-компьютер является “дружелюбное” отношение к пользователю и защита программы от ошибок пользователя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 диалоговой программе должны быть реализованы принципы безошибочного ввода информации.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Поэтому надо проектировать программу так, чтобы она каким-то образом могла определять, что введенная информация имеет смысл.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Application>LibreOffice/6.2.3.2$Windows_X86_64 LibreOffice_project/aecc05fe267cc68dde00352a451aa867b3b546ac</Application>
  <Words>345</Words>
  <Paragraphs>43</Paragraphs>
  <Company>Home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2020-02-11T00:34:33Z</dcterms:created>
  <dc:creator>Виктория Козар</dc:creator>
  <dc:description/>
  <dc:language>ru-RU</dc:language>
  <cp:lastModifiedBy/>
  <dcterms:modified xsi:type="dcterms:W3CDTF">2020-02-16T22:50:57Z</dcterms:modified>
  <cp:revision>13</cp:revision>
  <dc:subject/>
  <dc:title>Создание теста в программе Scratch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Home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15</vt:i4>
  </property>
</Properties>
</file>