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2" r:id="rId3"/>
    <p:sldId id="273" r:id="rId4"/>
    <p:sldId id="276" r:id="rId5"/>
    <p:sldId id="275" r:id="rId6"/>
    <p:sldId id="274" r:id="rId7"/>
    <p:sldId id="277" r:id="rId8"/>
    <p:sldId id="278" r:id="rId9"/>
    <p:sldId id="265" r:id="rId10"/>
    <p:sldId id="266" r:id="rId11"/>
    <p:sldId id="279" r:id="rId12"/>
    <p:sldId id="280" r:id="rId13"/>
    <p:sldId id="267" r:id="rId14"/>
    <p:sldId id="268" r:id="rId15"/>
    <p:sldId id="270" r:id="rId16"/>
    <p:sldId id="281" r:id="rId17"/>
    <p:sldId id="269" r:id="rId18"/>
    <p:sldId id="260" r:id="rId19"/>
    <p:sldId id="258" r:id="rId20"/>
    <p:sldId id="257" r:id="rId21"/>
    <p:sldId id="264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2" autoAdjust="0"/>
    <p:restoredTop sz="94660"/>
  </p:normalViewPr>
  <p:slideViewPr>
    <p:cSldViewPr>
      <p:cViewPr varScale="1">
        <p:scale>
          <a:sx n="69" d="100"/>
          <a:sy n="69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B819BB8-92ED-44B2-B28A-B85EF84924EB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8B7C1E4-9C13-4749-94A2-A3348EFD80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4.wdp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764704"/>
            <a:ext cx="32810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Ғ</a:t>
            </a:r>
            <a:r>
              <a:rPr lang="ba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аилә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630932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2400" dirty="0" smtClean="0">
                <a:solidFill>
                  <a:srgbClr val="C00000"/>
                </a:solidFill>
              </a:rPr>
              <a:t>Төҙөнө:Заһитова А.</a:t>
            </a:r>
            <a:r>
              <a:rPr lang="ru-RU" sz="2400" dirty="0" smtClean="0">
                <a:solidFill>
                  <a:srgbClr val="C00000"/>
                </a:solidFill>
              </a:rPr>
              <a:t>М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5125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1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8000">
              <a:schemeClr val="accent4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273630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0851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5085184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08518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2 3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*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1196752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2357783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*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990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7"/>
            <a:ext cx="316835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243263"/>
            <a:ext cx="38893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67744" y="116632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7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Ребустар</a:t>
            </a:r>
            <a:endParaRPr lang="ru-RU" sz="72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89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9000">
              <a:schemeClr val="accent4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5" b="100000" l="0" r="996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77008"/>
            <a:ext cx="28479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522920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2 3 4 *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694" b="94306" l="18646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391" y="1002044"/>
            <a:ext cx="280831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3284984"/>
            <a:ext cx="17917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8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01008"/>
            <a:ext cx="2358909" cy="181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38" y="764705"/>
            <a:ext cx="42497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9772" y="188640"/>
            <a:ext cx="42844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800" b="1" dirty="0" smtClean="0">
                <a:solidFill>
                  <a:srgbClr val="C00000"/>
                </a:solidFill>
              </a:rPr>
              <a:t>ребустар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2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548680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ребустар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0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01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11663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b="1" dirty="0" smtClean="0">
                <a:solidFill>
                  <a:srgbClr val="FF0000"/>
                </a:solidFill>
              </a:rPr>
              <a:t>Бармаҡ уйыны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0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7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97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15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18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3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1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6"/>
            <a:ext cx="9144000" cy="682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3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58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980728"/>
            <a:ext cx="367240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1700808"/>
            <a:ext cx="3600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АТАЙЫМ</a:t>
            </a:r>
          </a:p>
          <a:p>
            <a:r>
              <a:rPr lang="ru-RU" sz="3200" dirty="0" err="1">
                <a:solidFill>
                  <a:srgbClr val="002060"/>
                </a:solidFill>
              </a:rPr>
              <a:t>Бер</a:t>
            </a:r>
            <a:r>
              <a:rPr lang="ru-RU" sz="3200" dirty="0">
                <a:solidFill>
                  <a:srgbClr val="002060"/>
                </a:solidFill>
              </a:rPr>
              <a:t> кем </a:t>
            </a:r>
            <a:r>
              <a:rPr lang="ru-RU" sz="3200" dirty="0" err="1">
                <a:solidFill>
                  <a:srgbClr val="002060"/>
                </a:solidFill>
              </a:rPr>
              <a:t>дә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юҡтыр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 err="1">
                <a:solidFill>
                  <a:srgbClr val="002060"/>
                </a:solidFill>
              </a:rPr>
              <a:t>Атайым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төҫлө</a:t>
            </a:r>
            <a:r>
              <a:rPr lang="ru-RU" sz="3200" dirty="0">
                <a:solidFill>
                  <a:srgbClr val="002060"/>
                </a:solidFill>
              </a:rPr>
              <a:t> –</a:t>
            </a:r>
          </a:p>
          <a:p>
            <a:r>
              <a:rPr lang="ru-RU" sz="3200" dirty="0" err="1">
                <a:solidFill>
                  <a:srgbClr val="002060"/>
                </a:solidFill>
              </a:rPr>
              <a:t>Ул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бик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тә</a:t>
            </a:r>
            <a:r>
              <a:rPr lang="ru-RU" sz="3200" dirty="0">
                <a:solidFill>
                  <a:srgbClr val="002060"/>
                </a:solidFill>
              </a:rPr>
              <a:t> батыр,</a:t>
            </a:r>
          </a:p>
          <a:p>
            <a:r>
              <a:rPr lang="ru-RU" sz="3200" dirty="0" err="1">
                <a:solidFill>
                  <a:srgbClr val="002060"/>
                </a:solidFill>
              </a:rPr>
              <a:t>Ул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бик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тә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err="1">
                <a:solidFill>
                  <a:srgbClr val="002060"/>
                </a:solidFill>
              </a:rPr>
              <a:t>көслө</a:t>
            </a:r>
            <a:r>
              <a:rPr lang="ru-RU" sz="3200" dirty="0">
                <a:solidFill>
                  <a:srgbClr val="002060"/>
                </a:solidFill>
              </a:rPr>
              <a:t>!</a:t>
            </a:r>
          </a:p>
          <a:p>
            <a:r>
              <a:rPr lang="ru-RU" sz="3200" dirty="0">
                <a:solidFill>
                  <a:srgbClr val="002060"/>
                </a:solidFill>
              </a:rPr>
              <a:t>(</a:t>
            </a:r>
            <a:r>
              <a:rPr lang="ru-RU" sz="3200" dirty="0" err="1">
                <a:solidFill>
                  <a:srgbClr val="002060"/>
                </a:solidFill>
              </a:rPr>
              <a:t>Ф.Рәхимғолова</a:t>
            </a:r>
            <a:r>
              <a:rPr lang="ru-RU" sz="3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3674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38437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2413338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Әсәй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наҙы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беҙгә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кәрәк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Йылы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һүҙе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ярҙамы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Бөтә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эштә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өлгөрә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Әсәйҙең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алтын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ҡулы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1556792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Әсәй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4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8164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1844824"/>
            <a:ext cx="35283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ӨЛӘСӘЙ</a:t>
            </a:r>
          </a:p>
          <a:p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Әсәкәйемдең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әсәһе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Өләсәй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өләсәйем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өләс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Көлсәләре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йоторлоҡ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Йөҙҙәре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нурлы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көләс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Р.Ураҡсина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969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052736"/>
            <a:ext cx="374441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412776"/>
            <a:ext cx="30243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ОЛАТАЙ</a:t>
            </a:r>
          </a:p>
          <a:p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Олатайымдың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сәсе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аҡ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Һырлы-һырлы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маңлайы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Минең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атай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ҙур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булһа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ла,</a:t>
            </a:r>
          </a:p>
          <a:p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Уның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кесе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малайы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393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39720"/>
            <a:ext cx="3744416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2828836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уңған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тырыш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бөхтә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итәғәтле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бала.</a:t>
            </a:r>
          </a:p>
          <a:p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Бөтә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яҡтан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өлгөр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ҡыҙ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Исеме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уның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Ләлә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4" y="191683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Апайым.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55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74441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2413338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ғайым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менән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икәү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Беҙ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бергә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йөрөбөҙ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Бергә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утын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ярабыҙ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Бергә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ҡарҙар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көрәйбеҙ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1700808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Ағайым.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73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" y="22029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</TotalTime>
  <Words>144</Words>
  <Application>Microsoft Office PowerPoint</Application>
  <PresentationFormat>Экран (4:3)</PresentationFormat>
  <Paragraphs>45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2020-05-14T16:06:22Z</dcterms:created>
  <dcterms:modified xsi:type="dcterms:W3CDTF">2020-05-14T20:37:13Z</dcterms:modified>
</cp:coreProperties>
</file>