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65" r:id="rId2"/>
    <p:sldId id="261" r:id="rId3"/>
    <p:sldId id="262" r:id="rId4"/>
    <p:sldId id="264" r:id="rId5"/>
    <p:sldId id="263" r:id="rId6"/>
    <p:sldId id="266" r:id="rId7"/>
    <p:sldId id="267" r:id="rId8"/>
    <p:sldId id="257" r:id="rId9"/>
    <p:sldId id="268" r:id="rId10"/>
    <p:sldId id="269" r:id="rId11"/>
    <p:sldId id="270" r:id="rId12"/>
    <p:sldId id="259" r:id="rId13"/>
    <p:sldId id="260" r:id="rId14"/>
    <p:sldId id="258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00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406BF-33A0-4219-B417-D30ECB1C3532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0AA9D-B7FA-450A-9085-072AE064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1FF45-F1B0-4FDC-83B0-DD6EB1BEBFE2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E479-B709-4467-8773-2735E016A75A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0FA42-7A38-4D4E-954B-B44862633CEF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ED9C7-154B-4E9B-90B0-AE25F99038B5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B65FB-E327-418E-8E51-540EED1DC8DB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5B394-E6F6-45C1-802C-EAAFA7D5E1FE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42453-A8EA-4EE7-B5B1-E0D65C6C97AB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BF14-01FD-45E5-8808-F2C3CA79DCC3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77C27-05FC-4021-9B16-1E85AE87C165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A07E7-FC26-4C7C-A2E7-E3327236AD72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92D67-F635-4E13-8FED-59C9646C6F27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46D07-FA7B-4537-AE4D-B0DAA215B70E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cuments\&#1072;&#1085;&#1075;&#1083;&#1080;&#1081;&#1089;&#1082;&#1080;&#1081;%20&#1103;&#1079;&#1099;&#1082;\&#1072;&#1085;&#1075;&#1083;&#1080;&#1081;&#1089;&#1082;&#1080;&#1081;%20Spotlight\3%20&#1082;&#1083;&#1072;&#1089;&#1089;\&#1084;&#1072;&#1090;&#1077;&#1088;&#1080;&#1072;&#1083;&#1099;%20&#1076;&#1083;&#1103;%20&#1091;&#1088;&#1086;&#1082;&#1086;&#1074;\&#1076;&#1086;&#1084;%20&#1084;&#1080;&#1083;&#1099;&#1081;%20&#1076;&#1086;&#1084;\&#1051;&#1072;&#1088;&#1088;&#1080;%20&#1080;%20&#1051;&#1091;&#1083;&#1091;%20&#1074;&#1089;&#1090;&#1088;&#1077;&#1095;&#1072;&#1102;&#1090;%20&#1076;&#1077;&#1076;&#1091;&#1096;&#1082;&#1091;%20&#1080;%20&#1073;&#1072;&#1073;&#1091;&#1096;&#1082;&#1091;.mp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cuments\&#1072;&#1085;&#1075;&#1083;&#1080;&#1081;&#1089;&#1082;&#1080;&#1081;%20&#1103;&#1079;&#1099;&#1082;\&#1072;&#1085;&#1075;&#1083;&#1080;&#1081;&#1089;&#1082;&#1080;&#1081;%20Spotlight\3%20&#1082;&#1083;&#1072;&#1089;&#1089;\&#1084;&#1072;&#1090;&#1077;&#1088;&#1080;&#1072;&#1083;&#1099;%20&#1076;&#1083;&#1103;%20&#1091;&#1088;&#1086;&#1082;&#1086;&#1074;\&#1076;&#1086;&#1084;%20&#1084;&#1080;&#1083;&#1099;&#1081;%20&#1076;&#1086;&#1084;\&#1052;&#1086;&#1081;%20&#1076;&#1086;&#1084;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cuments\&#1072;&#1085;&#1075;&#1083;&#1080;&#1081;&#1089;&#1082;&#1080;&#1081;%20&#1103;&#1079;&#1099;&#1082;\&#1072;&#1085;&#1075;&#1083;&#1080;&#1081;&#1089;&#1082;&#1080;&#1081;%20Spotlight\3%20&#1082;&#1083;&#1072;&#1089;&#1089;\&#1084;&#1072;&#1090;&#1077;&#1088;&#1080;&#1072;&#1083;&#1099;%20&#1076;&#1083;&#1103;%20&#1091;&#1088;&#1086;&#1082;&#1086;&#1074;\&#1076;&#1086;&#1084;%20&#1084;&#1080;&#1083;&#1099;&#1081;%20&#1076;&#1086;&#1084;\&#1052;&#1080;&#1096;&#1082;&#1072;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2714620"/>
            <a:ext cx="5129194" cy="2143140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FF0066"/>
                </a:solidFill>
              </a:rPr>
              <a:t>boys and girls!</a:t>
            </a:r>
            <a:endParaRPr lang="ru-RU" sz="6000" b="1" i="1" dirty="0">
              <a:solidFill>
                <a:srgbClr val="FF0066"/>
              </a:solidFill>
            </a:endParaRPr>
          </a:p>
        </p:txBody>
      </p:sp>
      <p:pic>
        <p:nvPicPr>
          <p:cNvPr id="4" name="Рисунок 3" descr="привет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714356"/>
            <a:ext cx="3214695" cy="4314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Larry's grandfather </a:t>
            </a:r>
            <a:br>
              <a:rPr lang="en-US" b="1" dirty="0" smtClean="0"/>
            </a:br>
            <a:r>
              <a:rPr lang="en-US" b="1" dirty="0" smtClean="0"/>
              <a:t>wants to know where Lulu is.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500166" y="4714884"/>
            <a:ext cx="6072230" cy="197167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Is Lulu in the ____________ ?</a:t>
            </a:r>
          </a:p>
          <a:p>
            <a:r>
              <a:rPr lang="en-US" sz="3600" dirty="0" smtClean="0"/>
              <a:t>No? She isn’t.</a:t>
            </a:r>
            <a:br>
              <a:rPr lang="en-US" sz="3600" dirty="0" smtClean="0"/>
            </a:br>
            <a:r>
              <a:rPr lang="en-US" sz="3600" dirty="0" smtClean="0"/>
              <a:t>She is in the ____________ .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429124" y="464344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bedroom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5857892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living room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2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3000364" y="1428736"/>
            <a:ext cx="3275649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Larry's grandfather </a:t>
            </a:r>
            <a:br>
              <a:rPr lang="en-US" b="1" dirty="0" smtClean="0"/>
            </a:br>
            <a:r>
              <a:rPr lang="en-US" b="1" dirty="0" smtClean="0"/>
              <a:t>wants to know where Lulu is.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500166" y="4714884"/>
            <a:ext cx="6072230" cy="197167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Is Lulu in the ____________ ?</a:t>
            </a:r>
          </a:p>
          <a:p>
            <a:r>
              <a:rPr lang="en-US" sz="3600" dirty="0" smtClean="0"/>
              <a:t>No? She isn’t.</a:t>
            </a:r>
            <a:br>
              <a:rPr lang="en-US" sz="3600" dirty="0" smtClean="0"/>
            </a:br>
            <a:r>
              <a:rPr lang="en-US" sz="3600" dirty="0" smtClean="0"/>
              <a:t>She is in the ____________ .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429124" y="464344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kitchen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5857892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garden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2928926" y="1428736"/>
            <a:ext cx="3290478" cy="3358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Workbook, page 46, exercise 1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-1" y="1214422"/>
            <a:ext cx="9144001" cy="532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14348" y="371475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371475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4480" y="371475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435769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435769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00166" y="435769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00232" y="435769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00892" y="328612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v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58082" y="328612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43834" y="328612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72462" y="328612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72528" y="328612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29454" y="392906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15206" y="392906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43834" y="392906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29586" y="392906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071670" y="4071942"/>
            <a:ext cx="1285884" cy="71438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2357422" y="3214686"/>
            <a:ext cx="2500330" cy="150019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 flipV="1">
            <a:off x="5643570" y="3714752"/>
            <a:ext cx="1143008" cy="642942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 flipV="1">
            <a:off x="4071934" y="4357694"/>
            <a:ext cx="2714644" cy="1714512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Larry and Lulu meet their grandparents.</a:t>
            </a:r>
            <a:endParaRPr lang="ru-RU" b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5" name="Ларри и Лулу встречают дедушку и бабушку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28662" y="1142984"/>
            <a:ext cx="7215238" cy="5411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497784" y="1600199"/>
            <a:ext cx="8074744" cy="4944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Workbook, page 46, exercise 2</a:t>
            </a:r>
            <a:r>
              <a:rPr lang="en-US" dirty="0" smtClean="0"/>
              <a:t>.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286116" y="4286256"/>
            <a:ext cx="135732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down homework.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с. 90 №1 наизусть, р.т. с.46 №2.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8" name="Picture 2" descr="http://wdesk.ru/_ph/138/2/70467034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50"/>
            <a:ext cx="5572164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Фонетическая разминка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26029">
                <a:tc>
                  <a:txBody>
                    <a:bodyPr/>
                    <a:lstStyle/>
                    <a:p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Arial Black" pitchFamily="34" charset="0"/>
                        </a:rPr>
                        <a:t>[ s</a:t>
                      </a:r>
                      <a:r>
                        <a:rPr lang="en-US" sz="2800" baseline="0" dirty="0" smtClean="0">
                          <a:latin typeface="Arial Black" pitchFamily="34" charset="0"/>
                        </a:rPr>
                        <a:t> ]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Arial Black" pitchFamily="34" charset="0"/>
                        </a:rPr>
                        <a:t>[ z</a:t>
                      </a:r>
                      <a:r>
                        <a:rPr lang="en-US" sz="2800" baseline="0" dirty="0" smtClean="0">
                          <a:latin typeface="Arial Black" pitchFamily="34" charset="0"/>
                        </a:rPr>
                        <a:t> ]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Arial Black" pitchFamily="34" charset="0"/>
                        </a:rPr>
                        <a:t>[ </a:t>
                      </a:r>
                      <a:r>
                        <a:rPr lang="en-US" sz="2800" dirty="0" err="1" smtClean="0">
                          <a:latin typeface="Arial Black" pitchFamily="34" charset="0"/>
                        </a:rPr>
                        <a:t>iz</a:t>
                      </a:r>
                      <a:r>
                        <a:rPr lang="en-US" sz="2800" dirty="0" smtClean="0">
                          <a:latin typeface="Arial Black" pitchFamily="34" charset="0"/>
                        </a:rPr>
                        <a:t> ]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spiders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atin typeface="Arial Black" pitchFamily="34" charset="0"/>
                          <a:sym typeface="Symbol"/>
                        </a:rPr>
                        <a:t></a:t>
                      </a:r>
                      <a:endParaRPr lang="ru-RU" sz="2400" b="1" i="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rabbits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seahorses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tortoises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parrots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crocodiles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elephants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whales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horses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snakes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Фонетическая разминка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822960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26029">
                <a:tc>
                  <a:txBody>
                    <a:bodyPr/>
                    <a:lstStyle/>
                    <a:p>
                      <a:endParaRPr lang="ru-RU" sz="28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Arial Black" pitchFamily="34" charset="0"/>
                        </a:rPr>
                        <a:t>[ s</a:t>
                      </a:r>
                      <a:r>
                        <a:rPr lang="en-US" sz="2800" baseline="0" dirty="0" smtClean="0">
                          <a:latin typeface="Arial Black" pitchFamily="34" charset="0"/>
                        </a:rPr>
                        <a:t> ]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Arial Black" pitchFamily="34" charset="0"/>
                        </a:rPr>
                        <a:t>[ z</a:t>
                      </a:r>
                      <a:r>
                        <a:rPr lang="en-US" sz="2800" baseline="0" dirty="0" smtClean="0">
                          <a:latin typeface="Arial Black" pitchFamily="34" charset="0"/>
                        </a:rPr>
                        <a:t> ]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Arial Black" pitchFamily="34" charset="0"/>
                        </a:rPr>
                        <a:t>[ </a:t>
                      </a:r>
                      <a:r>
                        <a:rPr lang="en-US" sz="2800" dirty="0" err="1" smtClean="0">
                          <a:latin typeface="Arial Black" pitchFamily="34" charset="0"/>
                        </a:rPr>
                        <a:t>iz</a:t>
                      </a:r>
                      <a:r>
                        <a:rPr lang="en-US" sz="2800" dirty="0" smtClean="0">
                          <a:latin typeface="Arial Black" pitchFamily="34" charset="0"/>
                        </a:rPr>
                        <a:t> ]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spiders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atin typeface="Arial Black" pitchFamily="34" charset="0"/>
                          <a:sym typeface="Symbol"/>
                        </a:rPr>
                        <a:t></a:t>
                      </a:r>
                      <a:endParaRPr lang="ru-RU" sz="2400" b="1" i="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rabbits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dirty="0" smtClean="0">
                          <a:latin typeface="Arial Black" pitchFamily="34" charset="0"/>
                          <a:sym typeface="Symbol"/>
                        </a:rPr>
                        <a:t></a:t>
                      </a: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seahorses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dirty="0" smtClean="0">
                          <a:latin typeface="Arial Black" pitchFamily="34" charset="0"/>
                          <a:sym typeface="Symbol"/>
                        </a:rPr>
                        <a:t></a:t>
                      </a: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tortoises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dirty="0" smtClean="0">
                          <a:latin typeface="Arial Black" pitchFamily="34" charset="0"/>
                          <a:sym typeface="Symbol"/>
                        </a:rPr>
                        <a:t></a:t>
                      </a: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parrots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dirty="0" smtClean="0">
                          <a:latin typeface="Arial Black" pitchFamily="34" charset="0"/>
                          <a:sym typeface="Symbol"/>
                        </a:rPr>
                        <a:t></a:t>
                      </a: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crocodiles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dirty="0" smtClean="0">
                          <a:latin typeface="Arial Black" pitchFamily="34" charset="0"/>
                          <a:sym typeface="Symbol"/>
                        </a:rPr>
                        <a:t></a:t>
                      </a: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elephants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dirty="0" smtClean="0">
                          <a:latin typeface="Arial Black" pitchFamily="34" charset="0"/>
                          <a:sym typeface="Symbol"/>
                        </a:rPr>
                        <a:t></a:t>
                      </a: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whales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dirty="0" smtClean="0">
                          <a:latin typeface="Arial Black" pitchFamily="34" charset="0"/>
                          <a:sym typeface="Symbol"/>
                        </a:rPr>
                        <a:t></a:t>
                      </a: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horses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dirty="0" smtClean="0">
                          <a:latin typeface="Arial Black" pitchFamily="34" charset="0"/>
                          <a:sym typeface="Symbol"/>
                        </a:rPr>
                        <a:t></a:t>
                      </a: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6029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 Black" pitchFamily="34" charset="0"/>
                        </a:rPr>
                        <a:t>snakes</a:t>
                      </a:r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dirty="0" smtClean="0">
                          <a:latin typeface="Arial Black" pitchFamily="34" charset="0"/>
                          <a:sym typeface="Symbol"/>
                        </a:rPr>
                        <a:t></a:t>
                      </a:r>
                      <a:endParaRPr lang="ru-RU" sz="2400" b="1" i="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71934" y="2071678"/>
            <a:ext cx="4843442" cy="2571768"/>
          </a:xfrm>
        </p:spPr>
        <p:txBody>
          <a:bodyPr>
            <a:normAutofit/>
          </a:bodyPr>
          <a:lstStyle/>
          <a:p>
            <a:r>
              <a:rPr lang="en-US" sz="5400" b="1" i="1" dirty="0" smtClean="0"/>
              <a:t>Home, </a:t>
            </a:r>
            <a:br>
              <a:rPr lang="en-US" sz="5400" b="1" i="1" dirty="0" smtClean="0"/>
            </a:br>
            <a:r>
              <a:rPr lang="en-US" sz="5400" b="1" i="1" dirty="0" smtClean="0"/>
              <a:t>sweet home!</a:t>
            </a:r>
            <a:endParaRPr lang="ru-RU" sz="5400" b="1" i="1" dirty="0"/>
          </a:p>
        </p:txBody>
      </p:sp>
      <p:pic>
        <p:nvPicPr>
          <p:cNvPr id="5" name="Содержимое 3" descr="дом милый дом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025510"/>
            <a:ext cx="4643438" cy="4643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b="1" dirty="0" smtClean="0"/>
              <a:t>This is my house.</a:t>
            </a:r>
            <a:endParaRPr lang="ru-RU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7" name="Мой дом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14348" y="928670"/>
            <a:ext cx="7429552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Now, get some rest.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Миш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28662" y="1000108"/>
            <a:ext cx="7358114" cy="5518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Larry's grandfather </a:t>
            </a:r>
            <a:br>
              <a:rPr lang="en-US" b="1" dirty="0" smtClean="0"/>
            </a:br>
            <a:r>
              <a:rPr lang="en-US" b="1" dirty="0" smtClean="0"/>
              <a:t>wants to know where Lulu is.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2143108" y="1714488"/>
            <a:ext cx="4891106" cy="480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Larry's grandfather </a:t>
            </a:r>
            <a:br>
              <a:rPr lang="en-US" b="1" dirty="0" smtClean="0"/>
            </a:br>
            <a:r>
              <a:rPr lang="en-US" b="1" dirty="0" smtClean="0"/>
              <a:t>wants to know where Lulu is.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500166" y="4714884"/>
            <a:ext cx="6072230" cy="197167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Is Lulu in the ____________ ?</a:t>
            </a:r>
          </a:p>
          <a:p>
            <a:r>
              <a:rPr lang="en-US" sz="3600" dirty="0" smtClean="0"/>
              <a:t>No? She isn’t.</a:t>
            </a:r>
            <a:br>
              <a:rPr lang="en-US" sz="3600" dirty="0" smtClean="0"/>
            </a:br>
            <a:r>
              <a:rPr lang="en-US" sz="3600" dirty="0" smtClean="0"/>
              <a:t>She is in the ____________ .</a:t>
            </a:r>
            <a:endParaRPr lang="ru-RU" sz="3600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0000" contrast="20000"/>
          </a:blip>
          <a:stretch>
            <a:fillRect/>
          </a:stretch>
        </p:blipFill>
        <p:spPr bwMode="auto">
          <a:xfrm>
            <a:off x="3071802" y="1571612"/>
            <a:ext cx="3071834" cy="3017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429124" y="464344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bathroom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5857892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kitchen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Larry's grandfather </a:t>
            </a:r>
            <a:br>
              <a:rPr lang="en-US" b="1" dirty="0" smtClean="0"/>
            </a:br>
            <a:r>
              <a:rPr lang="en-US" b="1" dirty="0" smtClean="0"/>
              <a:t>wants to know where Lulu is.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500166" y="4714884"/>
            <a:ext cx="6072230" cy="197167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Is Lulu in the ____________ ?</a:t>
            </a:r>
          </a:p>
          <a:p>
            <a:r>
              <a:rPr lang="en-US" sz="3600" dirty="0" smtClean="0"/>
              <a:t>No? She isn’t.</a:t>
            </a:r>
            <a:br>
              <a:rPr lang="en-US" sz="3600" dirty="0" smtClean="0"/>
            </a:br>
            <a:r>
              <a:rPr lang="en-US" sz="3600" dirty="0" smtClean="0"/>
              <a:t>She is in the ____________ .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429124" y="4643446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garden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5857892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bathroom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2786050" y="1428736"/>
            <a:ext cx="3286148" cy="316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203</Words>
  <PresentationFormat>Экран (4:3)</PresentationFormat>
  <Paragraphs>99</Paragraphs>
  <Slides>16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boys and girls!</vt:lpstr>
      <vt:lpstr>Фонетическая разминка</vt:lpstr>
      <vt:lpstr>Фонетическая разминка</vt:lpstr>
      <vt:lpstr>Home,  sweet home!</vt:lpstr>
      <vt:lpstr>This is my house.</vt:lpstr>
      <vt:lpstr>Now, get some rest.</vt:lpstr>
      <vt:lpstr>Larry's grandfather  wants to know where Lulu is.</vt:lpstr>
      <vt:lpstr>Larry's grandfather  wants to know where Lulu is.</vt:lpstr>
      <vt:lpstr>Larry's grandfather  wants to know where Lulu is.</vt:lpstr>
      <vt:lpstr>Larry's grandfather  wants to know where Lulu is.</vt:lpstr>
      <vt:lpstr>Larry's grandfather  wants to know where Lulu is.</vt:lpstr>
      <vt:lpstr>Workbook, page 46, exercise 1.</vt:lpstr>
      <vt:lpstr>Larry and Lulu meet their grandparents.</vt:lpstr>
      <vt:lpstr>Workbook, page 46, exercise 2.</vt:lpstr>
      <vt:lpstr>Write down homework.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Home,  sweet home!</dc:title>
  <dc:creator>Наталья</dc:creator>
  <cp:lastModifiedBy>Наталья</cp:lastModifiedBy>
  <cp:revision>32</cp:revision>
  <dcterms:created xsi:type="dcterms:W3CDTF">2017-02-18T10:16:19Z</dcterms:created>
  <dcterms:modified xsi:type="dcterms:W3CDTF">2020-11-22T09:39:59Z</dcterms:modified>
</cp:coreProperties>
</file>