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2999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388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82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02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13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37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3731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057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91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712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098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57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7"/>
            <a:ext cx="6912768" cy="1152127"/>
          </a:xfrm>
        </p:spPr>
        <p:txBody>
          <a:bodyPr>
            <a:normAutofit fontScale="90000"/>
          </a:bodyPr>
          <a:lstStyle/>
          <a:p>
            <a:r>
              <a:rPr lang="ru-RU" b="0" dirty="0">
                <a:effectLst/>
              </a:rPr>
              <a:t>Уроженцы Мордовии на фронтах Великой Отечественной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16216" y="3284984"/>
            <a:ext cx="2016224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 ученик 9 Б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Штукатуров Олег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pics.pokazuha.ru/p201/l/o/8846018t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39"/>
            <a:ext cx="5688632" cy="355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660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 такое сложное для страны время, каждый город, каждая республика, каждый человек внесли свой вклад в победу.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8741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-1332656" y="1600200"/>
            <a:ext cx="216024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https://avatars.mds.yandex.net/get-zen_doc/1874839/pub_5d43cd0ee6cb9b00adf73d65_5d43cd2a998ed600b4bc5f6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94268"/>
            <a:ext cx="7013892" cy="394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3200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4618856" cy="4525963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dirty="0"/>
              <a:t>22 июня 1941 года в часа утра, немецкие войска, без объявления войны. Напали на СССР. На защиту нашей Родины встали сыны и дочери ста национальностей и народностей нашей страны.</a:t>
            </a:r>
          </a:p>
          <a:p>
            <a:pPr fontAlgn="base"/>
            <a:r>
              <a:rPr lang="ru-RU" dirty="0"/>
              <a:t>С</a:t>
            </a:r>
            <a:r>
              <a:rPr lang="ru-RU" dirty="0" smtClean="0"/>
              <a:t>вой </a:t>
            </a:r>
            <a:r>
              <a:rPr lang="ru-RU" dirty="0"/>
              <a:t>вклад в разгром фашистской Германии внесли и трудящиеся Мордовской республики. Как только стало известно о нападении фашистской Германии на нашу Родину, повсеместно прошли массовые митинги. Не дожидаясь повесток из военкоматов, комсомольцы, коммунисты и беспартийные шли на призывные пункты с просьбой отправить добровольцем на фронт. Только за первые пять дней из Мордовии ушло на фронт </a:t>
            </a:r>
            <a:r>
              <a:rPr lang="ru-RU" dirty="0" smtClean="0"/>
              <a:t>шесть тысяч </a:t>
            </a:r>
            <a:r>
              <a:rPr lang="ru-RU" dirty="0"/>
              <a:t>добровольцев.</a:t>
            </a:r>
          </a:p>
          <a:p>
            <a:endParaRPr lang="ru-RU" dirty="0"/>
          </a:p>
        </p:txBody>
      </p:sp>
      <p:pic>
        <p:nvPicPr>
          <p:cNvPr id="2050" name="Picture 2" descr="http://stroimmonastir.ru/wp-content/uploads/2018/08/1941-%D0%B3%D0%BE%D0%B4.-%D0%9F%D0%B5%D1%85%D0%BE%D1%82%D0%B0-%D0%B8%D0%B4%D0%B5%D1%82-%D0%BD%D0%B0-%D1%84%D1%80%D0%BE%D0%BD%D1%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96508"/>
            <a:ext cx="4063676" cy="2656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1272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3420888" y="274638"/>
            <a:ext cx="122413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4186808" cy="5649491"/>
          </a:xfrm>
        </p:spPr>
        <p:txBody>
          <a:bodyPr/>
          <a:lstStyle/>
          <a:p>
            <a:pPr algn="ctr"/>
            <a:r>
              <a:rPr lang="ru-RU" dirty="0"/>
              <a:t> Республика стала одним из центров Среднего Поволжья по реабилитации раненых: на её территории располагалось 14 госпиталей, 6 из них — в Саранске.</a:t>
            </a:r>
          </a:p>
        </p:txBody>
      </p:sp>
      <p:sp>
        <p:nvSpPr>
          <p:cNvPr id="4" name="AutoShape 2" descr="http://www.etomesto.ru/map/base/13/mordovia-193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www.etomesto.ru/map/base/13/mordovia-19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://www.etomesto.ru/map/base/13/mordovia-1931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ds05.infourok.ru/uploads/ex/00ef/000494ce-0b1b8b72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646" y="1268760"/>
            <a:ext cx="4495354" cy="3371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1714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2196752" y="274638"/>
            <a:ext cx="5760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4186808" cy="5721499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Стойко и мужественно сражались наши земляки. Уроженцев Мордовии можно было встретить среди защитников Ленинграда и в осаждённом Севастополе, в жестоких боях под Сталинградом и на Курской дуге, в степях Украины и в лесах Белоруссии. Их грудь украшали медали «За освобождение Варшавы» и «За взятие Вены», «За освобождение Праги», и «За взятие Берлина». Свыше семидесяти пяти тысяч участников войны награждены орденами и медалями. Более ста бойцов и командиров уроженцев Мордовии удостоились высшей награды Родины – звания Героя Советского союза.</a:t>
            </a:r>
          </a:p>
        </p:txBody>
      </p:sp>
      <p:pic>
        <p:nvPicPr>
          <p:cNvPr id="4098" name="Picture 2" descr="https://i09.fotocdn.net/s123/bed16e294581af0f/public_pin_l/28075229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981890" cy="265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9737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Ахромеев Сергей Фёдорович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Советский военачальник, Маршал Советского Союза. Герой Советского Союза. Начальник Генерального штаба Вооружённых сил СССР - первый заместитель министра обороны СССР.</a:t>
            </a:r>
          </a:p>
        </p:txBody>
      </p:sp>
      <p:pic>
        <p:nvPicPr>
          <p:cNvPr id="5122" name="Picture 2" descr="http://aturevo2008.narod.ru/indexes/jpeg/ahrome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2794620" cy="389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95065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Антропов Василий Яковлевич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1124744"/>
            <a:ext cx="4186808" cy="4525963"/>
          </a:xfrm>
        </p:spPr>
        <p:txBody>
          <a:bodyPr/>
          <a:lstStyle/>
          <a:p>
            <a:pPr algn="ctr"/>
            <a:r>
              <a:rPr lang="ru-RU" dirty="0"/>
              <a:t>Советский </a:t>
            </a:r>
            <a:r>
              <a:rPr lang="ru-RU" dirty="0" smtClean="0"/>
              <a:t>майор </a:t>
            </a:r>
            <a:r>
              <a:rPr lang="ru-RU" dirty="0"/>
              <a:t>Рабоче-крестьянской Красной Армии, участник Великой Отечественной войны, Герой Советского Союза.</a:t>
            </a:r>
          </a:p>
          <a:p>
            <a:endParaRPr lang="ru-RU" dirty="0"/>
          </a:p>
        </p:txBody>
      </p:sp>
      <p:pic>
        <p:nvPicPr>
          <p:cNvPr id="6146" name="Picture 2" descr="http://aturevo2008.narod.ru/indexes/jpeg/antrop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263359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7586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Девятаев</a:t>
            </a:r>
            <a:r>
              <a:rPr lang="ru-RU" b="1" dirty="0"/>
              <a:t> Михаил Петрович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/>
          <a:lstStyle/>
          <a:p>
            <a:r>
              <a:rPr lang="ru-RU" dirty="0"/>
              <a:t>С</a:t>
            </a:r>
            <a:r>
              <a:rPr lang="ru-RU" dirty="0" smtClean="0"/>
              <a:t>тарший </a:t>
            </a:r>
            <a:r>
              <a:rPr lang="ru-RU" dirty="0"/>
              <a:t>лейтенант, лётчик-истребитель, Герой Советского Союза. Совершил побег из немецкого концлагеря на угнанном им бомбардировщике.</a:t>
            </a:r>
          </a:p>
        </p:txBody>
      </p:sp>
      <p:pic>
        <p:nvPicPr>
          <p:cNvPr id="7170" name="Picture 2" descr="http://aturevo2008.narod.ru/indexes/jpeg/devyata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628800"/>
            <a:ext cx="2650604" cy="369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2392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Горюнов Сергей Кондратьевич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042792" cy="4525963"/>
          </a:xfrm>
        </p:spPr>
        <p:txBody>
          <a:bodyPr/>
          <a:lstStyle/>
          <a:p>
            <a:r>
              <a:rPr lang="ru-RU" dirty="0"/>
              <a:t>Советский военачальник, генерал-полковник авиации, Герой Советского Союза.</a:t>
            </a:r>
          </a:p>
        </p:txBody>
      </p:sp>
      <p:pic>
        <p:nvPicPr>
          <p:cNvPr id="8194" name="Picture 2" descr="http://aturevo2008.narod.ru/indexes/jpeg/gorun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2597009" cy="362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7385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Котов Александр Григорьевич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3687688" cy="4855871"/>
          </a:xfrm>
        </p:spPr>
        <p:txBody>
          <a:bodyPr/>
          <a:lstStyle/>
          <a:p>
            <a:r>
              <a:rPr lang="ru-RU" dirty="0"/>
              <a:t>Капитан Советской Армии, участник Великой Отечественной войны, Герой Советского Союза.</a:t>
            </a:r>
          </a:p>
        </p:txBody>
      </p:sp>
      <p:pic>
        <p:nvPicPr>
          <p:cNvPr id="9218" name="Picture 2" descr="https://img1.liveinternet.ru/images/attach/c/1/50/44/50044907_kotov_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6948" y="1484785"/>
            <a:ext cx="278997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5689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</TotalTime>
  <Words>297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Уроженцы Мордовии на фронтах Великой Отечественной Войны</vt:lpstr>
      <vt:lpstr>Начало войны</vt:lpstr>
      <vt:lpstr>    </vt:lpstr>
      <vt:lpstr>Слайд 4</vt:lpstr>
      <vt:lpstr>Ахромеев Сергей Фёдорович </vt:lpstr>
      <vt:lpstr>Антропов Василий Яковлевич </vt:lpstr>
      <vt:lpstr>Девятаев Михаил Петрович </vt:lpstr>
      <vt:lpstr>Горюнов Сергей Кондратьевич </vt:lpstr>
      <vt:lpstr>Котов Александр Григорьевич 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User</cp:lastModifiedBy>
  <cp:revision>8</cp:revision>
  <dcterms:created xsi:type="dcterms:W3CDTF">2020-10-03T12:55:35Z</dcterms:created>
  <dcterms:modified xsi:type="dcterms:W3CDTF">2020-11-22T14:28:00Z</dcterms:modified>
</cp:coreProperties>
</file>