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9" r:id="rId10"/>
    <p:sldId id="270" r:id="rId11"/>
    <p:sldId id="271" r:id="rId12"/>
    <p:sldId id="264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2"/>
          <p:cNvSpPr txBox="1">
            <a:spLocks/>
          </p:cNvSpPr>
          <p:nvPr/>
        </p:nvSpPr>
        <p:spPr>
          <a:xfrm>
            <a:off x="683567" y="3735"/>
            <a:ext cx="7754713" cy="32403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МБОУ «</a:t>
            </a:r>
            <a:r>
              <a:rPr lang="ru-RU" sz="2000" dirty="0" err="1" smtClean="0">
                <a:solidFill>
                  <a:schemeClr val="tx1"/>
                </a:solidFill>
              </a:rPr>
              <a:t>Новопоселеновская</a:t>
            </a:r>
            <a:r>
              <a:rPr lang="ru-RU" sz="2000" dirty="0" smtClean="0">
                <a:solidFill>
                  <a:schemeClr val="tx1"/>
                </a:solidFill>
              </a:rPr>
              <a:t> СОШ»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 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/>
              <a:t>Исследовательский проект  по английскому </a:t>
            </a:r>
            <a:r>
              <a:rPr lang="ru-RU" sz="2000" b="1" dirty="0" smtClean="0"/>
              <a:t>языку:</a:t>
            </a:r>
            <a:endParaRPr lang="ru-RU" sz="2000" dirty="0"/>
          </a:p>
          <a:p>
            <a:pPr algn="ctr"/>
            <a:r>
              <a:rPr lang="ru-RU" sz="2000" b="1" dirty="0"/>
              <a:t>« ВЕЛИКИЕ ИЗОБРЕТЕНИЯ БРИТАНЦЕВ»</a:t>
            </a:r>
            <a:endParaRPr lang="ru-RU" sz="2000" dirty="0"/>
          </a:p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1266" name="Picture 2" descr="ukbusine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61762"/>
            <a:ext cx="3888433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92306" y="3995678"/>
            <a:ext cx="54360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>Выполнил</a:t>
            </a:r>
            <a:r>
              <a:rPr lang="ru-RU" dirty="0" smtClean="0"/>
              <a:t>:</a:t>
            </a:r>
          </a:p>
          <a:p>
            <a:pPr algn="r"/>
            <a:r>
              <a:rPr lang="ru-RU" dirty="0" smtClean="0"/>
              <a:t> </a:t>
            </a:r>
            <a:r>
              <a:rPr lang="ru-RU" dirty="0"/>
              <a:t>ученик 8 класса</a:t>
            </a:r>
          </a:p>
          <a:p>
            <a:pPr algn="r"/>
            <a:r>
              <a:rPr lang="ru-RU" dirty="0"/>
              <a:t>Божко Даниил</a:t>
            </a:r>
          </a:p>
          <a:p>
            <a:pPr algn="r"/>
            <a:r>
              <a:rPr lang="ru-RU" dirty="0"/>
              <a:t> </a:t>
            </a:r>
          </a:p>
          <a:p>
            <a:pPr algn="r"/>
            <a:r>
              <a:rPr lang="ru-RU" dirty="0"/>
              <a:t>Руководитель </a:t>
            </a:r>
            <a:r>
              <a:rPr lang="ru-RU" dirty="0" smtClean="0"/>
              <a:t>:</a:t>
            </a:r>
          </a:p>
          <a:p>
            <a:pPr algn="r"/>
            <a:r>
              <a:rPr lang="ru-RU" dirty="0" smtClean="0"/>
              <a:t>Черняева </a:t>
            </a:r>
            <a:r>
              <a:rPr lang="ru-RU" dirty="0"/>
              <a:t>Ирина Геннадьевна,</a:t>
            </a:r>
          </a:p>
          <a:p>
            <a:pPr algn="r"/>
            <a:r>
              <a:rPr lang="ru-RU" dirty="0"/>
              <a:t>учитель английского языка</a:t>
            </a:r>
          </a:p>
          <a:p>
            <a:pPr algn="r"/>
            <a:r>
              <a:rPr lang="ru-RU" dirty="0"/>
              <a:t> </a:t>
            </a:r>
          </a:p>
          <a:p>
            <a:pPr algn="r"/>
            <a:r>
              <a:rPr lang="ru-RU" dirty="0"/>
              <a:t> </a:t>
            </a:r>
          </a:p>
          <a:p>
            <a:r>
              <a:rPr lang="ru-RU" dirty="0"/>
              <a:t>2020г.</a:t>
            </a:r>
          </a:p>
        </p:txBody>
      </p:sp>
    </p:spTree>
    <p:extLst>
      <p:ext uri="{BB962C8B-B14F-4D97-AF65-F5344CB8AC3E}">
        <p14:creationId xmlns="" xmlns:p14="http://schemas.microsoft.com/office/powerpoint/2010/main" val="401423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artboard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78" y="346300"/>
            <a:ext cx="2609850" cy="1933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692696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Игра </a:t>
            </a:r>
            <a:r>
              <a:rPr lang="ru-RU" sz="2400" b="1" dirty="0" smtClean="0"/>
              <a:t>ДАРТС </a:t>
            </a:r>
            <a:r>
              <a:rPr lang="ru-RU" sz="2400" dirty="0" smtClean="0"/>
              <a:t>была </a:t>
            </a:r>
            <a:r>
              <a:rPr lang="ru-RU" sz="2400" dirty="0"/>
              <a:t>создана в 1896 году плотником из Ланкашира Брайаном Гамлином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2852936"/>
            <a:ext cx="5166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</a:t>
            </a:r>
            <a:r>
              <a:rPr lang="ru-RU" sz="2400" dirty="0" smtClean="0"/>
              <a:t>ервым </a:t>
            </a:r>
            <a:r>
              <a:rPr lang="ru-RU" sz="2400" dirty="0"/>
              <a:t>придумал </a:t>
            </a:r>
            <a:r>
              <a:rPr lang="ru-RU" sz="2400" b="1" dirty="0" err="1"/>
              <a:t>пазлы</a:t>
            </a:r>
            <a:r>
              <a:rPr lang="ru-RU" sz="2400" dirty="0"/>
              <a:t> примерно в 1760 году лондонский гравёр, картограф и издатель Джон </a:t>
            </a:r>
            <a:r>
              <a:rPr lang="ru-RU" sz="2400" dirty="0" err="1"/>
              <a:t>Спилсбери</a:t>
            </a:r>
            <a:endParaRPr lang="ru-RU" sz="2400" dirty="0"/>
          </a:p>
        </p:txBody>
      </p:sp>
      <p:pic>
        <p:nvPicPr>
          <p:cNvPr id="4100" name="Picture 4" descr="https://upload.wikimedia.org/wikipedia/commons/thumb/d/de/2013-11-23_WikiCon_2013_1420.JPG/300px-2013-11-23_WikiCon_2013_14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78" y="2685266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upload.wikimedia.org/wikipedia/commons/thumb/b/b9/View_of_a_kaleidoscope.JPG/220px-View_of_a_kaleidoscop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78" y="4941168"/>
            <a:ext cx="2095500" cy="1571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63085" y="5126816"/>
            <a:ext cx="58201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 1816 году, </a:t>
            </a:r>
            <a:r>
              <a:rPr lang="ru-RU" sz="2400" b="1" dirty="0" smtClean="0"/>
              <a:t>калейдоскоп</a:t>
            </a:r>
            <a:r>
              <a:rPr lang="ru-RU" sz="2400" dirty="0" smtClean="0"/>
              <a:t> </a:t>
            </a:r>
            <a:r>
              <a:rPr lang="ru-RU" sz="2400" dirty="0"/>
              <a:t>был открыт и запатентован шотландским физиком сэром Дэвидом </a:t>
            </a:r>
            <a:r>
              <a:rPr lang="ru-RU" sz="2400" dirty="0" err="1"/>
              <a:t>Брюстером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40180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Описание: https://ds05.infourok.ru/uploads/ex/1274/0008153b-cf50013d/im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56273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ootball iu 19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609850" cy="1781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576913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1863г. Была создана футбольная Ассоциация в Англии</a:t>
            </a:r>
            <a:endParaRPr lang="ru-RU" dirty="0"/>
          </a:p>
        </p:txBody>
      </p:sp>
      <p:pic>
        <p:nvPicPr>
          <p:cNvPr id="5124" name="Picture 4" descr="Court 18 long vi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02" y="2348880"/>
            <a:ext cx="2764902" cy="2251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47864" y="2931446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Теннис оформился </a:t>
            </a:r>
            <a:r>
              <a:rPr lang="ru-RU" dirty="0"/>
              <a:t>в Бирмингеме в 1860-х годах.</a:t>
            </a:r>
          </a:p>
        </p:txBody>
      </p:sp>
      <p:pic>
        <p:nvPicPr>
          <p:cNvPr id="5126" name="Picture 6" descr="https://upload.wikimedia.org/wikipedia/commons/thumb/9/9a/Golf_player_putting_green_2003.jpg/200px-Golf_player_putting_green_2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53" y="4797152"/>
            <a:ext cx="1905000" cy="19117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5085184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Игра </a:t>
            </a:r>
            <a:r>
              <a:rPr lang="ru-RU" dirty="0"/>
              <a:t>в гольф зародилась в Шотландии и была изобретена </a:t>
            </a:r>
            <a:r>
              <a:rPr lang="ru-RU" dirty="0" smtClean="0"/>
              <a:t>пастухами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7749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69530"/>
            <a:ext cx="80648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Заключение</a:t>
            </a:r>
          </a:p>
          <a:p>
            <a:endParaRPr lang="ru-RU" sz="2800" dirty="0"/>
          </a:p>
          <a:p>
            <a:r>
              <a:rPr lang="ru-RU" sz="2000" dirty="0" smtClean="0"/>
              <a:t>В </a:t>
            </a:r>
            <a:r>
              <a:rPr lang="ru-RU" sz="2000" dirty="0"/>
              <a:t>ходе работы были изучены самые популярные изобретения британцев, такие как: телефон, телевидение, компьютер, паровоз, антибиотики и многие другие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endParaRPr lang="ru-RU" sz="2000" dirty="0" smtClean="0"/>
          </a:p>
          <a:p>
            <a:r>
              <a:rPr lang="ru-RU" sz="2000" dirty="0"/>
              <a:t>можно с уверенностью сказать, что британские ученые совершили порядка 80% наиболее значимых открытий последних столетий</a:t>
            </a:r>
          </a:p>
          <a:p>
            <a:r>
              <a:rPr lang="ru-RU" sz="2000" dirty="0" smtClean="0"/>
              <a:t>Можно </a:t>
            </a:r>
            <a:r>
              <a:rPr lang="ru-RU" sz="2000" dirty="0"/>
              <a:t>с уверенностью сказать, что британские ученые совершили порядка 80% наиболее значимых открытий последних </a:t>
            </a:r>
            <a:r>
              <a:rPr lang="ru-RU" sz="2000" dirty="0" smtClean="0"/>
              <a:t>столетий.</a:t>
            </a:r>
            <a:endParaRPr lang="ru-RU" sz="2000" dirty="0"/>
          </a:p>
          <a:p>
            <a:endParaRPr lang="ru-RU" sz="2000" dirty="0"/>
          </a:p>
        </p:txBody>
      </p:sp>
      <p:pic>
        <p:nvPicPr>
          <p:cNvPr id="6146" name="Picture 2" descr="Картинки по запросу британ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05064"/>
            <a:ext cx="4902400" cy="2745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35509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ДИАГРАММЫ</a:t>
            </a:r>
            <a:endParaRPr lang="ru-RU" sz="4000" b="1" i="1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19360215"/>
              </p:ext>
            </p:extLst>
          </p:nvPr>
        </p:nvGraphicFramePr>
        <p:xfrm>
          <a:off x="4679504" y="707886"/>
          <a:ext cx="3960440" cy="3248044"/>
        </p:xfrm>
        <a:graphic>
          <a:graphicData uri="http://schemas.openxmlformats.org/presentationml/2006/ole">
            <p:oleObj spid="_x0000_s7175" name="Диаграмма" r:id="rId3" imgW="3124335" imgH="2562144" progId="MSGraph.Chart.8">
              <p:embed followColorScheme="full"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7504" y="70788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Было </a:t>
            </a:r>
            <a:r>
              <a:rPr lang="ru-RU" dirty="0"/>
              <a:t>предложено ответить на следующие вопросы:</a:t>
            </a:r>
          </a:p>
          <a:p>
            <a:r>
              <a:rPr lang="ru-RU" dirty="0" smtClean="0"/>
              <a:t>№1.Знаете </a:t>
            </a:r>
            <a:r>
              <a:rPr lang="ru-RU" dirty="0"/>
              <a:t>ли вы каких- либо британских ученых?</a:t>
            </a:r>
          </a:p>
          <a:p>
            <a:r>
              <a:rPr lang="ru-RU" dirty="0"/>
              <a:t>№ </a:t>
            </a:r>
            <a:r>
              <a:rPr lang="ru-RU" dirty="0" smtClean="0"/>
              <a:t>2.Можете </a:t>
            </a:r>
            <a:r>
              <a:rPr lang="ru-RU" dirty="0"/>
              <a:t>назвать имена британских ученых? Какие?</a:t>
            </a:r>
          </a:p>
          <a:p>
            <a:r>
              <a:rPr lang="ru-RU" dirty="0"/>
              <a:t>№ </a:t>
            </a:r>
            <a:r>
              <a:rPr lang="ru-RU" dirty="0" smtClean="0"/>
              <a:t>3.Знаете </a:t>
            </a:r>
            <a:r>
              <a:rPr lang="ru-RU" dirty="0"/>
              <a:t>ли вы, что они изобрели</a:t>
            </a:r>
            <a:r>
              <a:rPr lang="ru-RU" dirty="0" smtClean="0"/>
              <a:t>?</a:t>
            </a:r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№</a:t>
            </a:r>
            <a:r>
              <a:rPr lang="ru-RU" dirty="0"/>
              <a:t> 4.Назовите важные предметы изобретений, которыми вы пользуетесь в повседневной жизни.</a:t>
            </a:r>
          </a:p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46261108"/>
              </p:ext>
            </p:extLst>
          </p:nvPr>
        </p:nvGraphicFramePr>
        <p:xfrm>
          <a:off x="4497151" y="3645024"/>
          <a:ext cx="4640890" cy="3096344"/>
        </p:xfrm>
        <a:graphic>
          <a:graphicData uri="http://schemas.openxmlformats.org/presentationml/2006/ole">
            <p:oleObj spid="_x0000_s7176" name="Диаграмма" r:id="rId4" imgW="6096000" imgH="4067062" progId="MSGraph.Chart.8">
              <p:embed followColorScheme="full"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043255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Описание: https://ds05.infourok.ru/uploads/ex/1274/0008153b-cf50013d/img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8210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Описание: https://ds05.infourok.ru/uploads/ex/1274/0008153b-cf50013d/im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2849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Описание: https://ds05.infourok.ru/uploads/ex/1274/0008153b-cf50013d/img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4510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Описание: https://ds05.infourok.ru/uploads/ex/1274/0008153b-cf50013d/img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627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Описание: https://ds05.infourok.ru/uploads/ex/1274/0008153b-cf50013d/img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8271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Описание: https://ds05.infourok.ru/uploads/ex/1274/0008153b-cf50013d/img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4077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Описание: https://ds05.infourok.ru/uploads/ex/1274/0008153b-cf50013d/img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5022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оберт Генри Уинборн Уэлш (Robert Henry Winborne Welch) родился в 1899 году и быстро получил репутацию вундеркинда. В возрасте 12 лет он поступил в университет Северной Каролины, где, по его собственному признанию, был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168352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486" y="2996952"/>
            <a:ext cx="3446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Роберт Генри </a:t>
            </a:r>
            <a:r>
              <a:rPr lang="ru-RU" b="1" dirty="0" err="1"/>
              <a:t>Уинборн</a:t>
            </a:r>
            <a:r>
              <a:rPr lang="ru-RU" b="1" dirty="0"/>
              <a:t> </a:t>
            </a:r>
            <a:r>
              <a:rPr lang="ru-RU" b="1" dirty="0" err="1"/>
              <a:t>Уэлш</a:t>
            </a:r>
            <a:endParaRPr lang="ru-RU" b="1" dirty="0"/>
          </a:p>
        </p:txBody>
      </p:sp>
      <p:pic>
        <p:nvPicPr>
          <p:cNvPr id="2054" name="Picture 6" descr="Картинки по запросу Роберт Генри Уинборн Уэлш леденец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6632"/>
            <a:ext cx="2980643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23133" y="3018164"/>
            <a:ext cx="5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</a:t>
            </a:r>
            <a:r>
              <a:rPr lang="ru-RU" dirty="0" smtClean="0"/>
              <a:t>зобрел  в 1919 году леденец на палочке</a:t>
            </a:r>
          </a:p>
        </p:txBody>
      </p:sp>
      <p:pic>
        <p:nvPicPr>
          <p:cNvPr id="2058" name="Picture 10" descr="Джон Монтегю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82308"/>
            <a:ext cx="2400202" cy="3159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83303" y="3730677"/>
            <a:ext cx="33571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Джон Монтегю, 4-й граф </a:t>
            </a:r>
            <a:r>
              <a:rPr lang="ru-RU" b="1" dirty="0" smtClean="0"/>
              <a:t>Сэндвич</a:t>
            </a:r>
          </a:p>
          <a:p>
            <a:r>
              <a:rPr lang="ru-RU" dirty="0" smtClean="0"/>
              <a:t>В </a:t>
            </a:r>
            <a:r>
              <a:rPr lang="ru-RU" dirty="0"/>
              <a:t>честь него было названо блюдо, известное как «</a:t>
            </a:r>
            <a:r>
              <a:rPr lang="ru-RU" dirty="0" err="1" smtClean="0"/>
              <a:t>сэндвич»из</a:t>
            </a:r>
            <a:r>
              <a:rPr lang="ru-RU" dirty="0" smtClean="0"/>
              <a:t>-за </a:t>
            </a:r>
            <a:r>
              <a:rPr lang="ru-RU" dirty="0"/>
              <a:t>его привычки перекусывать ломтём мяса, положенным между двумя тостами, чтобы не прерывать многочасовое сидение за карточным столом.</a:t>
            </a:r>
          </a:p>
        </p:txBody>
      </p:sp>
      <p:pic>
        <p:nvPicPr>
          <p:cNvPr id="2060" name="Picture 12" descr="Italiano sandwich 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48" y="3730677"/>
            <a:ext cx="2609850" cy="25786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4291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141</TotalTime>
  <Words>216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Перспектива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PB</cp:lastModifiedBy>
  <cp:revision>17</cp:revision>
  <dcterms:created xsi:type="dcterms:W3CDTF">2020-01-22T15:42:43Z</dcterms:created>
  <dcterms:modified xsi:type="dcterms:W3CDTF">2020-11-22T12:10:13Z</dcterms:modified>
</cp:coreProperties>
</file>