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546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762C4D5-8FA3-447C-ADA4-A421384FFF5A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FAE1ACF-EFFC-4B43-93B1-F1A6B86CD8E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151216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Georgia" panose="02040502050405020303" pitchFamily="18" charset="0"/>
              </a:rPr>
              <a:t>Исследовательский проект в подготовительной группе </a:t>
            </a:r>
            <a:r>
              <a:rPr lang="ru-RU" sz="3600" b="1" dirty="0" smtClean="0">
                <a:latin typeface="Georgia" panose="02040502050405020303" pitchFamily="18" charset="0"/>
              </a:rPr>
              <a:t/>
            </a:r>
            <a:br>
              <a:rPr lang="ru-RU" sz="3600" b="1" dirty="0" smtClean="0">
                <a:latin typeface="Georgia" panose="02040502050405020303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«История значка»</a:t>
            </a:r>
            <a:endParaRPr lang="ru-RU" sz="36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93610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                      </a:t>
            </a:r>
          </a:p>
          <a:p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Georgia" panose="02040502050405020303" pitchFamily="18" charset="0"/>
              </a:rPr>
              <a:t>                                                  Выполнила Азиханова А.Г.</a:t>
            </a:r>
            <a:endParaRPr lang="ru-RU" sz="18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348880"/>
            <a:ext cx="3386162" cy="24660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636911"/>
            <a:ext cx="3236976" cy="2571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988840"/>
            <a:ext cx="2986980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11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Georgia" panose="02040502050405020303" pitchFamily="18" charset="0"/>
              </a:rPr>
              <a:t>Мы с ребятами узнали, что все значки можно классифицировать на:</a:t>
            </a:r>
            <a:endParaRPr lang="ru-RU" sz="3200" b="1" dirty="0">
              <a:latin typeface="Georgia" panose="02040502050405020303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52936"/>
            <a:ext cx="3451225" cy="345122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2636912"/>
            <a:ext cx="3962400" cy="2971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620" y="2204864"/>
            <a:ext cx="4149080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806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Georgia" panose="02040502050405020303" pitchFamily="18" charset="0"/>
              </a:rPr>
              <a:t>Значки географические и спортивные</a:t>
            </a:r>
            <a:endParaRPr lang="ru-RU" sz="3200" b="1" dirty="0">
              <a:latin typeface="Georgia" panose="02040502050405020303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36912"/>
            <a:ext cx="3888432" cy="3566249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972722"/>
            <a:ext cx="5166339" cy="376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27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Georgia" panose="02040502050405020303" pitchFamily="18" charset="0"/>
              </a:rPr>
              <a:t>Значки детские и посвященные космосу</a:t>
            </a:r>
            <a:endParaRPr lang="ru-RU" sz="3600" b="1" dirty="0">
              <a:latin typeface="Georgia" panose="02040502050405020303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492896"/>
            <a:ext cx="4601633" cy="345122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1916832"/>
            <a:ext cx="4772021" cy="383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801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Georgia" panose="02040502050405020303" pitchFamily="18" charset="0"/>
              </a:rPr>
              <a:t>Значки общественных организаций и юбилейные значки  </a:t>
            </a:r>
            <a:endParaRPr lang="ru-RU" sz="3600" b="1" dirty="0">
              <a:latin typeface="Georgia" panose="02040502050405020303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708920"/>
            <a:ext cx="4601633" cy="345122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916832"/>
            <a:ext cx="4001626" cy="37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939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latin typeface="Georgia" panose="02040502050405020303" pitchFamily="18" charset="0"/>
              </a:rPr>
              <a:t>Лениниана</a:t>
            </a:r>
            <a:endParaRPr lang="ru-RU" sz="3600" b="1" dirty="0">
              <a:latin typeface="Georgia" panose="02040502050405020303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132856"/>
            <a:ext cx="6579845" cy="3695680"/>
          </a:xfrm>
        </p:spPr>
      </p:pic>
    </p:spTree>
    <p:extLst>
      <p:ext uri="{BB962C8B-B14F-4D97-AF65-F5344CB8AC3E}">
        <p14:creationId xmlns:p14="http://schemas.microsoft.com/office/powerpoint/2010/main" val="379434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Georgia" panose="02040502050405020303" pitchFamily="18" charset="0"/>
              </a:rPr>
              <a:t>Ребята нарисовали понравившийся значок</a:t>
            </a:r>
            <a:endParaRPr lang="ru-RU" sz="3200" b="1" dirty="0"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4114546"/>
            <a:ext cx="3384375" cy="2538281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708920"/>
            <a:ext cx="4601633" cy="345122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4298" y="1916832"/>
            <a:ext cx="3910750" cy="29330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140968"/>
            <a:ext cx="4034408" cy="302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59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Georgia" panose="02040502050405020303" pitchFamily="18" charset="0"/>
              </a:rPr>
              <a:t>Смотрели презентации о советских значках, об октябрятах, о пионерах</a:t>
            </a:r>
            <a:endParaRPr lang="ru-RU" sz="3200" b="1" dirty="0"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761656"/>
            <a:ext cx="2952328" cy="2952328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068960"/>
            <a:ext cx="3451225" cy="345122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1636" y="1916832"/>
            <a:ext cx="4077072" cy="40770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2492896"/>
            <a:ext cx="3501008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1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Georgia" panose="02040502050405020303" pitchFamily="18" charset="0"/>
              </a:rPr>
              <a:t>Ребята своими руками изготовили значки из ламинированной бумаги на тему «любимые герои мультфильмов»</a:t>
            </a:r>
            <a:endParaRPr lang="ru-RU" sz="2800" b="1" dirty="0"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573016"/>
            <a:ext cx="2355726" cy="31409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889529"/>
            <a:ext cx="2715766" cy="36210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312" y="2708920"/>
            <a:ext cx="2775134" cy="3700179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708920"/>
            <a:ext cx="2588418" cy="3451225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72816"/>
            <a:ext cx="4058411" cy="30438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320" y="2507845"/>
            <a:ext cx="3076746" cy="41023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3559" y="2091780"/>
            <a:ext cx="3142617" cy="419015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739538"/>
            <a:ext cx="3262616" cy="435015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208" y="2889529"/>
            <a:ext cx="4057775" cy="304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92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Мы с ребятами выбрали самые оригинальные значки, провели их анализ по признакам с элементами ТРИЗ и заполнили таблицу </a:t>
            </a:r>
            <a:endParaRPr lang="ru-RU" sz="2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852936"/>
            <a:ext cx="2588418" cy="345122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057466"/>
            <a:ext cx="3384376" cy="45125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772816"/>
            <a:ext cx="3327834" cy="44371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223" y="1988840"/>
            <a:ext cx="3291830" cy="438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66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считаю, что поставленные цели и задачи были достигнуты, детям понравилось узнавать новое, они проявили интерес к этой забытой теме. Мы, узнав историю по значкам, будем еще больше любить и ценить нашу Родину.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33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latin typeface="Georgia" panose="02040502050405020303" pitchFamily="18" charset="0"/>
              </a:rPr>
              <a:t>Актуальность</a:t>
            </a:r>
            <a:r>
              <a:rPr lang="ru-RU" sz="2400" dirty="0" smtClean="0">
                <a:latin typeface="Georgia" panose="02040502050405020303" pitchFamily="18" charset="0"/>
              </a:rPr>
              <a:t> - объяснить появление, значение и сохранение значков в семьях воспитанников может историческая дисциплина – </a:t>
            </a:r>
            <a:r>
              <a:rPr lang="ru-RU" sz="2400" b="1" dirty="0" smtClean="0">
                <a:latin typeface="Georgia" panose="02040502050405020303" pitchFamily="18" charset="0"/>
              </a:rPr>
              <a:t>фалеристика.</a:t>
            </a:r>
          </a:p>
          <a:p>
            <a:r>
              <a:rPr lang="ru-RU" sz="2400" b="1" dirty="0" smtClean="0">
                <a:latin typeface="Georgia" panose="02040502050405020303" pitchFamily="18" charset="0"/>
              </a:rPr>
              <a:t>Цель </a:t>
            </a:r>
            <a:r>
              <a:rPr lang="ru-RU" sz="2400" dirty="0" smtClean="0">
                <a:latin typeface="Georgia" panose="02040502050405020303" pitchFamily="18" charset="0"/>
              </a:rPr>
              <a:t>– узнать историю происхождения и значения значков.</a:t>
            </a:r>
          </a:p>
          <a:p>
            <a:r>
              <a:rPr lang="ru-RU" sz="2400" b="1" dirty="0" smtClean="0">
                <a:latin typeface="Georgia" panose="02040502050405020303" pitchFamily="18" charset="0"/>
              </a:rPr>
              <a:t>Задачи</a:t>
            </a:r>
            <a:r>
              <a:rPr lang="ru-RU" sz="2400" dirty="0" smtClean="0">
                <a:latin typeface="Georgia" panose="02040502050405020303" pitchFamily="18" charset="0"/>
              </a:rPr>
              <a:t> – вызвать у детей интерес к данной теме,</a:t>
            </a:r>
          </a:p>
          <a:p>
            <a:pPr marL="0" indent="0">
              <a:buNone/>
            </a:pPr>
            <a:r>
              <a:rPr lang="ru-RU" sz="2400" dirty="0">
                <a:latin typeface="Georgia" panose="02040502050405020303" pitchFamily="18" charset="0"/>
              </a:rPr>
              <a:t> </a:t>
            </a:r>
            <a:r>
              <a:rPr lang="ru-RU" sz="2400" dirty="0" smtClean="0">
                <a:latin typeface="Georgia" panose="02040502050405020303" pitchFamily="18" charset="0"/>
              </a:rPr>
              <a:t>                      выяснить историю появления значков,</a:t>
            </a:r>
          </a:p>
          <a:p>
            <a:pPr marL="0" indent="0">
              <a:buNone/>
            </a:pPr>
            <a:r>
              <a:rPr lang="ru-RU" sz="2400" dirty="0" smtClean="0">
                <a:latin typeface="Georgia" panose="02040502050405020303" pitchFamily="18" charset="0"/>
              </a:rPr>
              <a:t>                       познакомиться с разными видами значков,</a:t>
            </a:r>
          </a:p>
          <a:p>
            <a:pPr marL="0" indent="0">
              <a:buNone/>
            </a:pPr>
            <a:r>
              <a:rPr lang="ru-RU" sz="2400" dirty="0">
                <a:latin typeface="Georgia" panose="02040502050405020303" pitchFamily="18" charset="0"/>
              </a:rPr>
              <a:t> </a:t>
            </a:r>
            <a:r>
              <a:rPr lang="ru-RU" sz="2400" dirty="0" smtClean="0">
                <a:latin typeface="Georgia" panose="02040502050405020303" pitchFamily="18" charset="0"/>
              </a:rPr>
              <a:t>                      выяснить, как связаны история России и значки,</a:t>
            </a:r>
          </a:p>
          <a:p>
            <a:pPr marL="0" indent="0">
              <a:buNone/>
            </a:pPr>
            <a:r>
              <a:rPr lang="ru-RU" sz="2400" dirty="0">
                <a:latin typeface="Georgia" panose="02040502050405020303" pitchFamily="18" charset="0"/>
              </a:rPr>
              <a:t> </a:t>
            </a:r>
            <a:r>
              <a:rPr lang="ru-RU" sz="2400" dirty="0" smtClean="0">
                <a:latin typeface="Georgia" panose="02040502050405020303" pitchFamily="18" charset="0"/>
              </a:rPr>
              <a:t>                     развивать навыки простого коллекционирования,   </a:t>
            </a:r>
          </a:p>
          <a:p>
            <a:pPr marL="0" indent="0">
              <a:buNone/>
            </a:pPr>
            <a:r>
              <a:rPr lang="ru-RU" sz="2400" dirty="0">
                <a:latin typeface="Georgia" panose="02040502050405020303" pitchFamily="18" charset="0"/>
              </a:rPr>
              <a:t> </a:t>
            </a:r>
            <a:r>
              <a:rPr lang="ru-RU" sz="2400" dirty="0" smtClean="0">
                <a:latin typeface="Georgia" panose="02040502050405020303" pitchFamily="18" charset="0"/>
              </a:rPr>
              <a:t>                     изготовить значки своими руками.              </a:t>
            </a: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Georgia" panose="02040502050405020303" pitchFamily="18" charset="0"/>
              </a:rPr>
              <a:t>Актуальность, цели и задачи</a:t>
            </a:r>
            <a:endParaRPr lang="ru-RU" sz="28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31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64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Georgia" panose="02040502050405020303" pitchFamily="18" charset="0"/>
              </a:rPr>
              <a:t>1. Подготовительный (сбор информации в интернете, подбор литературы, участие семей воспитанников в коллекционировании)</a:t>
            </a:r>
          </a:p>
          <a:p>
            <a:r>
              <a:rPr lang="ru-RU" sz="2400" dirty="0" smtClean="0">
                <a:latin typeface="Georgia" panose="02040502050405020303" pitchFamily="18" charset="0"/>
              </a:rPr>
              <a:t>2. Исследовательский (наблюдения, беседы, просмотр презентаций, анализ классификации значков, рисование значков, изготовление значков из картона)</a:t>
            </a:r>
          </a:p>
          <a:p>
            <a:r>
              <a:rPr lang="ru-RU" sz="2400" dirty="0" smtClean="0">
                <a:latin typeface="Georgia" panose="02040502050405020303" pitchFamily="18" charset="0"/>
              </a:rPr>
              <a:t>3. Заключительный (выводы)</a:t>
            </a: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>Этапы проекта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38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Georgia" panose="02040502050405020303" pitchFamily="18" charset="0"/>
              </a:rPr>
              <a:t>Ознакомление с коллекцией значков</a:t>
            </a:r>
            <a:endParaRPr lang="ru-RU" sz="3200" b="1" dirty="0"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187816"/>
            <a:ext cx="2643758" cy="3525011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420888"/>
            <a:ext cx="2588418" cy="345122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187816"/>
            <a:ext cx="3467126" cy="26003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3788" y="1916832"/>
            <a:ext cx="3435846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502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Georgia" panose="02040502050405020303" pitchFamily="18" charset="0"/>
              </a:rPr>
              <a:t>1. </a:t>
            </a:r>
            <a:r>
              <a:rPr lang="ru-RU" sz="2000" dirty="0">
                <a:latin typeface="Georgia" panose="02040502050405020303" pitchFamily="18" charset="0"/>
              </a:rPr>
              <a:t>П</a:t>
            </a:r>
            <a:r>
              <a:rPr lang="ru-RU" sz="2000" dirty="0" smtClean="0">
                <a:latin typeface="Georgia" panose="02040502050405020303" pitchFamily="18" charset="0"/>
              </a:rPr>
              <a:t>ластинка, кружок, плоская фигурка с каким-либо изображением, носимые на груди как памятный или отличительный  знак или как знак принадлежности к какой-нибудь организации (Толковый словарь Ожегова)</a:t>
            </a:r>
          </a:p>
          <a:p>
            <a:r>
              <a:rPr lang="ru-RU" sz="2000" dirty="0" smtClean="0">
                <a:latin typeface="Georgia" panose="02040502050405020303" pitchFamily="18" charset="0"/>
              </a:rPr>
              <a:t>2. </a:t>
            </a:r>
            <a:r>
              <a:rPr lang="ru-RU" sz="2000" dirty="0">
                <a:latin typeface="Georgia" panose="02040502050405020303" pitchFamily="18" charset="0"/>
              </a:rPr>
              <a:t>Ж</a:t>
            </a:r>
            <a:r>
              <a:rPr lang="ru-RU" sz="2000" dirty="0" smtClean="0">
                <a:latin typeface="Georgia" panose="02040502050405020303" pitchFamily="18" charset="0"/>
              </a:rPr>
              <a:t>етон, бляшка, означающая принадлежность носящего к какой-нибудь организации , к категории каких-нибудь лиц (Толковый словарь Ушакова)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Georgia" panose="02040502050405020303" pitchFamily="18" charset="0"/>
              </a:rPr>
              <a:t>Определение понятия «значок»</a:t>
            </a:r>
            <a:endParaRPr lang="ru-RU" sz="36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60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Georgia" panose="02040502050405020303" pitchFamily="18" charset="0"/>
              </a:rPr>
              <a:t>Первые знаки отличия у людей Древнего мира</a:t>
            </a:r>
            <a:endParaRPr lang="ru-RU" sz="3600" b="1" dirty="0"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780928"/>
            <a:ext cx="4665712" cy="3499284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862115"/>
            <a:ext cx="4378944" cy="345122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318000"/>
            <a:ext cx="460851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5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Georgia" panose="02040502050405020303" pitchFamily="18" charset="0"/>
              </a:rPr>
              <a:t>Ордена  рыцарей в Древнем Риме</a:t>
            </a:r>
            <a:endParaRPr lang="ru-RU" sz="3200" b="1" dirty="0">
              <a:latin typeface="Georgia" panose="02040502050405020303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2276872"/>
            <a:ext cx="5879009" cy="3921299"/>
          </a:xfrm>
        </p:spPr>
      </p:pic>
    </p:spTree>
    <p:extLst>
      <p:ext uri="{BB962C8B-B14F-4D97-AF65-F5344CB8AC3E}">
        <p14:creationId xmlns:p14="http://schemas.microsoft.com/office/powerpoint/2010/main" val="328728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Georgia" panose="02040502050405020303" pitchFamily="18" charset="0"/>
              </a:rPr>
              <a:t>Ордена и медали в царское время</a:t>
            </a:r>
            <a:endParaRPr lang="ru-RU" sz="3600" b="1" dirty="0">
              <a:latin typeface="Georgia" panose="0204050205040502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772816"/>
            <a:ext cx="3253611" cy="4437112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420888"/>
            <a:ext cx="3299350" cy="345122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180" y="1772816"/>
            <a:ext cx="3234471" cy="441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72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Советские ордена и знаки отличия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356992"/>
            <a:ext cx="5001983" cy="291318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049015"/>
            <a:ext cx="4427984" cy="295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2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641</TotalTime>
  <Words>345</Words>
  <Application>Microsoft Office PowerPoint</Application>
  <PresentationFormat>Экран (4:3)</PresentationFormat>
  <Paragraphs>36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Исследовательский проект в подготовительной группе  «История значка»</vt:lpstr>
      <vt:lpstr>Актуальность, цели и задачи</vt:lpstr>
      <vt:lpstr>Этапы проекта</vt:lpstr>
      <vt:lpstr>Ознакомление с коллекцией значков</vt:lpstr>
      <vt:lpstr>Определение понятия «значок»</vt:lpstr>
      <vt:lpstr>Первые знаки отличия у людей Древнего мира</vt:lpstr>
      <vt:lpstr>Ордена  рыцарей в Древнем Риме</vt:lpstr>
      <vt:lpstr>Ордена и медали в царское время</vt:lpstr>
      <vt:lpstr>Советские ордена и знаки отличия</vt:lpstr>
      <vt:lpstr>Мы с ребятами узнали, что все значки можно классифицировать на:</vt:lpstr>
      <vt:lpstr>Значки географические и спортивные</vt:lpstr>
      <vt:lpstr>Значки детские и посвященные космосу</vt:lpstr>
      <vt:lpstr>Значки общественных организаций и юбилейные значки  </vt:lpstr>
      <vt:lpstr>Лениниана</vt:lpstr>
      <vt:lpstr>Ребята нарисовали понравившийся значок</vt:lpstr>
      <vt:lpstr>Смотрели презентации о советских значках, об октябрятах, о пионерах</vt:lpstr>
      <vt:lpstr>Ребята своими руками изготовили значки из ламинированной бумаги на тему «любимые герои мультфильмов»</vt:lpstr>
      <vt:lpstr>Мы с ребятами выбрали самые оригинальные значки, провели их анализ по признакам с элементами ТРИЗ и заполнили таблицу 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в подготовительной группе  «Откуда появился значок»</dc:title>
  <dc:creator>Айгуль Азиханова</dc:creator>
  <cp:lastModifiedBy>Айгуль Азиханова</cp:lastModifiedBy>
  <cp:revision>59</cp:revision>
  <dcterms:created xsi:type="dcterms:W3CDTF">2020-11-14T08:04:03Z</dcterms:created>
  <dcterms:modified xsi:type="dcterms:W3CDTF">2020-11-21T21:39:08Z</dcterms:modified>
</cp:coreProperties>
</file>