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6" r:id="rId2"/>
    <p:sldId id="261" r:id="rId3"/>
    <p:sldId id="264" r:id="rId4"/>
    <p:sldId id="267" r:id="rId5"/>
    <p:sldId id="268" r:id="rId6"/>
    <p:sldId id="269" r:id="rId7"/>
    <p:sldId id="270" r:id="rId8"/>
    <p:sldId id="271" r:id="rId9"/>
    <p:sldId id="27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737" autoAdjust="0"/>
  </p:normalViewPr>
  <p:slideViewPr>
    <p:cSldViewPr snapToGrid="0">
      <p:cViewPr varScale="1">
        <p:scale>
          <a:sx n="79" d="100"/>
          <a:sy n="79" d="100"/>
        </p:scale>
        <p:origin x="98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270922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956280"/>
            <a:ext cx="512375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bg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6453386"/>
            <a:ext cx="1205958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190946E-F401-43A8-BA9A-A13C2CA74B2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6453386"/>
            <a:ext cx="5267533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7879261-88C8-49CB-AA71-EE1B1B5DB804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564643" y="744469"/>
            <a:ext cx="8005589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73358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0946E-F401-43A8-BA9A-A13C2CA74B2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79261-88C8-49CB-AA71-EE1B1B5DB8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951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0946E-F401-43A8-BA9A-A13C2CA74B2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79261-88C8-49CB-AA71-EE1B1B5DB8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605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0946E-F401-43A8-BA9A-A13C2CA74B2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79261-88C8-49CB-AA71-EE1B1B5DB8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024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6453386"/>
            <a:ext cx="121680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190946E-F401-43A8-BA9A-A13C2CA74B2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6453386"/>
            <a:ext cx="5267533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7879261-88C8-49CB-AA71-EE1B1B5DB80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 title="Crop Mark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3588312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0946E-F401-43A8-BA9A-A13C2CA74B2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79261-88C8-49CB-AA71-EE1B1B5DB8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481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0946E-F401-43A8-BA9A-A13C2CA74B2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79261-88C8-49CB-AA71-EE1B1B5DB8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058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0946E-F401-43A8-BA9A-A13C2CA74B2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79261-88C8-49CB-AA71-EE1B1B5DB8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063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0946E-F401-43A8-BA9A-A13C2CA74B2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79261-88C8-49CB-AA71-EE1B1B5DB8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791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190946E-F401-43A8-BA9A-A13C2CA74B2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7879261-88C8-49CB-AA71-EE1B1B5DB80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38506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190946E-F401-43A8-BA9A-A13C2CA74B2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7879261-88C8-49CB-AA71-EE1B1B5DB80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21841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fld id="{3190946E-F401-43A8-BA9A-A13C2CA74B2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fld id="{A7879261-88C8-49CB-AA71-EE1B1B5DB80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 title="Side bar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45731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6858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12">
          <p15:clr>
            <a:srgbClr val="F26B43"/>
          </p15:clr>
        </p15:guide>
        <p15:guide id="2" pos="936">
          <p15:clr>
            <a:srgbClr val="F26B43"/>
          </p15:clr>
        </p15:guide>
        <p15:guide id="3" pos="864">
          <p15:clr>
            <a:srgbClr val="F26B43"/>
          </p15:clr>
        </p15:guide>
        <p15:guide id="4" orient="horz" pos="1368">
          <p15:clr>
            <a:srgbClr val="F26B43"/>
          </p15:clr>
        </p15:guide>
        <p15:guide id="5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5184">
          <p15:clr>
            <a:srgbClr val="F26B43"/>
          </p15:clr>
        </p15:guide>
        <p15:guide id="10" pos="702">
          <p15:clr>
            <a:srgbClr val="F26B43"/>
          </p15:clr>
        </p15:guide>
        <p15:guide id="11" pos="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6">
                <a:lumMod val="40000"/>
                <a:lumOff val="60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1367" y="266040"/>
            <a:ext cx="8137390" cy="238760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Изразец </a:t>
            </a:r>
            <a:br>
              <a:rPr lang="ru-RU" sz="6000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4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«ЦВЕТОК ДЛЯ МАМЫ»</a:t>
            </a:r>
            <a:endParaRPr lang="ru-RU" sz="44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21938" y="4778254"/>
            <a:ext cx="9144000" cy="1655762"/>
          </a:xfrm>
        </p:spPr>
        <p:txBody>
          <a:bodyPr>
            <a:normAutofit/>
          </a:bodyPr>
          <a:lstStyle/>
          <a:p>
            <a:pPr algn="r"/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6687" y="809453"/>
            <a:ext cx="885161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                МАОУ Лицей № 27 Детский сад «Дельфинчик»</a:t>
            </a:r>
            <a:endParaRPr lang="ru-RU" sz="16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562" y="2653640"/>
            <a:ext cx="3937000" cy="347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88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6">
                <a:lumMod val="40000"/>
                <a:lumOff val="60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5760" y="1468657"/>
            <a:ext cx="456057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Изразец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—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керамическая (глиняная)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algn="just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плитка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специальной коробчатой формы,</a:t>
            </a:r>
          </a:p>
          <a:p>
            <a:pPr algn="just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предназначенная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для облицовки стен,</a:t>
            </a:r>
          </a:p>
          <a:p>
            <a:pPr algn="just"/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печей, каминов, фасадов.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</a:p>
          <a:p>
            <a:pPr algn="just"/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pPr algn="just"/>
            <a:endParaRPr lang="ru-RU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 smtClean="0"/>
          </a:p>
        </p:txBody>
      </p:sp>
      <p:pic>
        <p:nvPicPr>
          <p:cNvPr id="6146" name="Picture 2" descr="http://1.bp.blogspot.com/-SgC8z5VWuLU/TxsKs7NFSqI/AAAAAAAADgw/yC8hGf1Iy-g/s1600/z_94870f8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814" y="882816"/>
            <a:ext cx="2392841" cy="2297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studioline-design.com/wp-content/uploads/2015/08/0_a9ac2_f65ebbe7_orig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31" r="13899"/>
          <a:stretch/>
        </p:blipFill>
        <p:spPr bwMode="auto">
          <a:xfrm>
            <a:off x="6276914" y="3389785"/>
            <a:ext cx="2594933" cy="2410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699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6">
                <a:lumMod val="40000"/>
                <a:lumOff val="60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4330" y="113925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272" y="805716"/>
            <a:ext cx="4448715" cy="447342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77800" y="685800"/>
            <a:ext cx="3407889" cy="2170544"/>
          </a:xfrm>
        </p:spPr>
        <p:txBody>
          <a:bodyPr/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Сегодня я предлагаю выполнить изразец в технике </a:t>
            </a:r>
            <a:r>
              <a:rPr lang="ru-RU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пластилинография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Объект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27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6">
                <a:lumMod val="40000"/>
                <a:lumOff val="60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72099" y="1131570"/>
            <a:ext cx="354330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</a:rPr>
              <a:t>Наносим слой пластилина на всю поверхность </a:t>
            </a:r>
            <a:r>
              <a:rPr lang="ru-RU" sz="3600" b="1" i="1" dirty="0" err="1" smtClean="0">
                <a:solidFill>
                  <a:schemeClr val="accent6">
                    <a:lumMod val="50000"/>
                  </a:schemeClr>
                </a:solidFill>
              </a:rPr>
              <a:t>картона,можно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</a:rPr>
              <a:t> помочь ребенку.</a:t>
            </a:r>
            <a:endParaRPr lang="ru-RU" sz="36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96" y="786370"/>
            <a:ext cx="3905504" cy="4029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16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6">
                <a:lumMod val="40000"/>
                <a:lumOff val="60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72099" y="1131570"/>
            <a:ext cx="354330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 когда основа для изразца готова, приступаем к лепке деталей изображения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809453"/>
            <a:ext cx="3799332" cy="4250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67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6">
                <a:lumMod val="40000"/>
                <a:lumOff val="60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34050" y="1131570"/>
            <a:ext cx="318135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Поскольку мы делаем на изразце изображение цветка, лепим детали для цветка-листья, серединку цветка и лепестки.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" t="11990" r="-247" b="14251"/>
          <a:stretch/>
        </p:blipFill>
        <p:spPr>
          <a:xfrm>
            <a:off x="590550" y="977582"/>
            <a:ext cx="5143500" cy="4864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92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6">
                <a:lumMod val="40000"/>
                <a:lumOff val="60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72099" y="1131570"/>
            <a:ext cx="354330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Собираем детали цветка в одну композицию, используя прием - «</a:t>
            </a:r>
            <a:r>
              <a:rPr lang="ru-RU" sz="3600" dirty="0" err="1" smtClean="0">
                <a:solidFill>
                  <a:schemeClr val="accent6">
                    <a:lumMod val="50000"/>
                  </a:schemeClr>
                </a:solidFill>
              </a:rPr>
              <a:t>налеп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»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7" t="5000" b="5555"/>
          <a:stretch/>
        </p:blipFill>
        <p:spPr>
          <a:xfrm>
            <a:off x="298450" y="1142999"/>
            <a:ext cx="4806950" cy="4747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73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6">
                <a:lumMod val="40000"/>
                <a:lumOff val="60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54182" y="1131570"/>
            <a:ext cx="316121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 Полученное изображение можно декорировать пластилином другого цвета.</a:t>
            </a:r>
          </a:p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Изразец из пластилина готов!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3" t="951" b="4235"/>
          <a:stretch/>
        </p:blipFill>
        <p:spPr>
          <a:xfrm>
            <a:off x="231647" y="952944"/>
            <a:ext cx="4901185" cy="4362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01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6">
                <a:lumMod val="40000"/>
                <a:lumOff val="60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89888" y="1131570"/>
            <a:ext cx="7525511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2000" b="1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endParaRPr lang="ru-RU" sz="2000" b="1" dirty="0" smtClean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endParaRPr lang="ru-RU" sz="2000" b="1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endParaRPr lang="ru-RU" sz="2000" b="1" dirty="0" smtClean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endParaRPr lang="ru-RU" sz="2000" b="1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ТВОРЧЕСКИХ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УСПЕХОВ !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СПАСИБО ЗА ВНИМАНИЕ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sym typeface="Wingdings" panose="05000000000000000000" pitchFamily="2" charset="2"/>
              </a:rPr>
              <a:t>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221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432A30"/>
      </a:dk2>
      <a:lt2>
        <a:srgbClr val="F2F2F0"/>
      </a:lt2>
      <a:accent1>
        <a:srgbClr val="836C9F"/>
      </a:accent1>
      <a:accent2>
        <a:srgbClr val="BDAB56"/>
      </a:accent2>
      <a:accent3>
        <a:srgbClr val="B0565D"/>
      </a:accent3>
      <a:accent4>
        <a:srgbClr val="55B1BC"/>
      </a:accent4>
      <a:accent5>
        <a:srgbClr val="4D925F"/>
      </a:accent5>
      <a:accent6>
        <a:srgbClr val="E08C4A"/>
      </a:accent6>
      <a:hlink>
        <a:srgbClr val="55B1BC"/>
      </a:hlink>
      <a:folHlink>
        <a:srgbClr val="836C9F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9270AA94-2367-4B1E-B579-26147B222B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TM10001105[[fn=Уголки]]</Template>
  <TotalTime>124</TotalTime>
  <Words>112</Words>
  <Application>Microsoft Office PowerPoint</Application>
  <PresentationFormat>Экран (4:3)</PresentationFormat>
  <Paragraphs>25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Arial Black</vt:lpstr>
      <vt:lpstr>Franklin Gothic Book</vt:lpstr>
      <vt:lpstr>Wingdings</vt:lpstr>
      <vt:lpstr>Crop</vt:lpstr>
      <vt:lpstr>Изразец  «ЦВЕТОК ДЛЯ МАМЫ»</vt:lpstr>
      <vt:lpstr>Презентация PowerPoint</vt:lpstr>
      <vt:lpstr> Сегодня я предлагаю выполнить изразец в технике пластилинография.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Изразец  «Фантастическая птица»</dc:title>
  <dc:creator>Учетная запись Майкрософт</dc:creator>
  <cp:lastModifiedBy>1</cp:lastModifiedBy>
  <cp:revision>18</cp:revision>
  <dcterms:created xsi:type="dcterms:W3CDTF">2020-08-23T14:12:04Z</dcterms:created>
  <dcterms:modified xsi:type="dcterms:W3CDTF">2020-11-22T12:16:30Z</dcterms:modified>
</cp:coreProperties>
</file>