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2DCDE-897F-4629-BEB3-EAC360EB286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C362F-022D-4190-BA1C-50FAA16901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помочь ребёнку стать учеником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для портфолио\hello_html_f2ae19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3960813" cy="4741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совместной работы педагогов и семьи по формированию готовности ребенка к школе и благополучной адаптации его к школьному обучению.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1.Развивать у родителей представление о понятии психологическая, педагогическая, мотивационная и физиологическая готовность детей к школе.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2.Определить факторы успешной подготовки и адаптации к школе.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3.Способствовать сотрудничеству, организации преемственности ДОУ со школой.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4.Создать информационное пространство для сотрудничества родителей и педагогов ДОУ с использованием информационно-коммуникативных технологий.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5.Привлечь родителей к активному совместному участию в подготовке детей к школе.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6.Дать практические рекомендации родителям для успешной подготовки детей к школе.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Готовы ли вы отдать ребёнка в школу?</a:t>
            </a:r>
            <a:b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1.Мне кажется, что мой ребёнок будет учиться хуже других детей.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2.Я опасаюсь, что мой ребёнок будет обижать других детей.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3.На мой взгляд, четыре урока – большая нагрузка на ребёнка.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4.Трудно представить, что первоклассник может быстро научиться читать, считать, писать.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5.Мой ребёнок плачет, когда к нему обращается незнакомый взрослый человек.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6.Я опасаюсь, что моего ребёнка будут дразнить в школе.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7.Мой ребёнок по-моему, слабее своих сверстников.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8. По моему, учительница не имеет возможности оценить успехи каждого ребёнка.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9. Мой ребёнок меня спрашивает: «Мама, мы вместе пойдём в школу?»</a:t>
            </a:r>
            <a:b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964488" cy="5746650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Портрет первоклассника не готового к школьному обучению.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-Импульсивность, бесконтрольное поведение, преобладание «хочу» над «можно»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-чрезмерная игривость, крикливость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-трудности общения с незнакомыми взрослыми (нежелание идти на контакт)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-неумение общаться со сверстниками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-неспособность следовать инструкции )ребёнок отвлекается, не знает с чего следует начинать и что делать дальше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-низкий уровень знаний об окружающем мире, неумение классифицировать, выделять сходство и различие.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-плохое развитие мелкой моторики рук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-нарушение темпа деятельности (медленно говорит, двигается, ест)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-недостаточное развитие произвольной памяти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-задержка речевого развития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4018458"/>
          </a:xfrm>
        </p:spPr>
        <p:txBody>
          <a:bodyPr anchor="t">
            <a:normAutofit/>
          </a:bodyPr>
          <a:lstStyle/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Готовность к школе</a:t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-Физиологическая</a:t>
            </a:r>
            <a:b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-Психологическая</a:t>
            </a:r>
            <a:b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-Педагогическая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E:\для портфолио\m36c6b00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1512" y="1772816"/>
            <a:ext cx="4392488" cy="4392488"/>
          </a:xfrm>
          <a:prstGeom prst="rect">
            <a:avLst/>
          </a:prstGeom>
          <a:noFill/>
        </p:spPr>
      </p:pic>
      <p:pic>
        <p:nvPicPr>
          <p:cNvPr id="2052" name="Picture 4" descr="E:\для портфолио\80931_html_17939a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3448299" cy="3600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4594522"/>
          </a:xfrm>
        </p:spPr>
        <p:txBody>
          <a:bodyPr anchor="t"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Факторы успешной подготовки и адаптации ребёнка к школе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1.Физическое здоровье.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2.Развитый интеллект.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3.умение общаться со взрослыми и сверстниками.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4.Выносливость и работоспособность.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5.Умение считать и писать.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6.Аккуратность и дисциплинированность.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7.Хорошая память и внимание.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8.Инициативность, воля и способность действовать самостоятельно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E:\для портфолио\607501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499992" y="3491880"/>
            <a:ext cx="4488160" cy="3366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034682"/>
          </a:xfrm>
        </p:spPr>
        <p:txBody>
          <a:bodyPr anchor="t"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Компоненты психологической готовности ребёнка к школе: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1.Мотивационная готовность: желание учиться и получать знания, умение слушать учителя и выполнять его задания. Определённый уровень развития мышления, памяти, внимания.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2.Интеллектуальная готовность это соответствующая возрастному уровню зрелость всех познавательных процессов (внимание, память, мышление, воображение, умение анализировать и сравнивать) и школьно-значимых психофизических функций (Фонематический слух, артикуляционный аппарат, мелкие мышцы рук).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3.Эмоционально – волевая готовность: умение управлять своим поведением, эмоциональная устойчивость, произвольная регуляция внимания.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4.Коммуникативная готовность: умение устанавливать контакт с учителем, сохранение чувства дистанции,  умение «влиться» в детский коллектив.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 anchor="t"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Речевое развитие.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ебёнок поступающий в школу, должен: 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-правильно произносить все звуки родного языка.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-различать и называть слова с заданным звуком.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-определять место звука в слове (в начале, середине, в конце)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-делить слова на слоги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-составлять слова из слогов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-иметь представление о предложении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-уметь согласовывать слова в роде, числе и падеже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-подбирать антонимы, синонимы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-использовать разные способы образования слов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-пересказывать сказки и рассказы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-составлять рассказы и сказки по картинке (серии картинок)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для портфолио\100123311_0_82241_aa756eb2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972050"/>
            <a:ext cx="6657975" cy="18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67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Как помочь ребёнку стать учеником.</vt:lpstr>
      <vt:lpstr>Цель: организация совместной работы педагогов и семьи по формированию готовности ребенка к школе и благополучной адаптации его к школьному обучению. Задачи: 1.Развивать у родителей представление о понятии психологическая, педагогическая, мотивационная и физиологическая готовность детей к школе. 2.Определить факторы успешной подготовки и адаптации к школе. 3.Способствовать сотрудничеству, организации преемственности ДОУ со школой. 4.Создать информационное пространство для сотрудничества родителей и педагогов ДОУ с использованием информационно-коммуникативных технологий. 5.Привлечь родителей к активному совместному участию в подготовке детей к школе. 6.Дать практические рекомендации родителям для успешной подготовки детей к школе.</vt:lpstr>
      <vt:lpstr>Готовы ли вы отдать ребёнка в школу? 1.Мне кажется, что мой ребёнок будет учиться хуже других детей. 2.Я опасаюсь, что мой ребёнок будет обижать других детей. 3.На мой взгляд, четыре урока – большая нагрузка на ребёнка. 4.Трудно представить, что первоклассник может быстро научиться читать, считать, писать. 5.Мой ребёнок плачет, когда к нему обращается незнакомый взрослый человек. 6.Я опасаюсь, что моего ребёнка будут дразнить в школе. 7.Мой ребёнок по-моему, слабее своих сверстников. 8. По моему, учительница не имеет возможности оценить успехи каждого ребёнка. 9. Мой ребёнок меня спрашивает: «Мама, мы вместе пойдём в школу?»   </vt:lpstr>
      <vt:lpstr>Портрет первоклассника не готового к школьному обучению. -Импульсивность, бесконтрольное поведение, преобладание «хочу» над «можно» -чрезмерная игривость, крикливость -трудности общения с незнакомыми взрослыми (нежелание идти на контакт) -неумение общаться со сверстниками -неспособность следовать инструкции )ребёнок отвлекается, не знает с чего следует начинать и что делать дальше -низкий уровень знаний об окружающем мире, неумение классифицировать, выделять сходство и различие. -плохое развитие мелкой моторики рук -нарушение темпа деятельности (медленно говорит, двигается, ест) -недостаточное развитие произвольной памяти -задержка речевого развития     </vt:lpstr>
      <vt:lpstr>                                   Готовность к школе                             -Физиологическая                            -Психологическая                            -Педагогическая </vt:lpstr>
      <vt:lpstr>Факторы успешной подготовки и адаптации ребёнка к школе 1.Физическое здоровье. 2.Развитый интеллект. 3.умение общаться со взрослыми и сверстниками. 4.Выносливость и работоспособность. 5.Умение считать и писать. 6.Аккуратность и дисциплинированность. 7.Хорошая память и внимание. 8.Инициативность, воля и способность действовать самостоятельно</vt:lpstr>
      <vt:lpstr>Компоненты психологической готовности ребёнка к школе: 1.Мотивационная готовность: желание учиться и получать знания, умение слушать учителя и выполнять его задания. Определённый уровень развития мышления, памяти, внимания. 2.Интеллектуальная готовность это соответствующая возрастному уровню зрелость всех познавательных процессов (внимание, память, мышление, воображение, умение анализировать и сравнивать) и школьно-значимых психофизических функций (Фонематический слух, артикуляционный аппарат, мелкие мышцы рук). 3.Эмоционально – волевая готовность: умение управлять своим поведением, эмоциональная устойчивость, произвольная регуляция внимания. 4.Коммуникативная готовность: умение устанавливать контакт с учителем, сохранение чувства дистанции,  умение «влиться» в детский коллектив.</vt:lpstr>
      <vt:lpstr>                                  Речевое развитие. Ребёнок поступающий в школу, должен:  -правильно произносить все звуки родного языка. -различать и называть слова с заданным звуком. -определять место звука в слове (в начале, середине, в конце) -делить слова на слоги -составлять слова из слогов -иметь представление о предложении -уметь согласовывать слова в роде, числе и падеже -подбирать антонимы, синонимы -использовать разные способы образования слов -пересказывать сказки и рассказы -составлять рассказы и сказки по картинке (серии картинок)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ребёнку стать учеником.</dc:title>
  <dc:creator>RePack by SPecialiST</dc:creator>
  <cp:lastModifiedBy>RePack by SPecialiST</cp:lastModifiedBy>
  <cp:revision>7</cp:revision>
  <dcterms:created xsi:type="dcterms:W3CDTF">2020-11-22T11:25:39Z</dcterms:created>
  <dcterms:modified xsi:type="dcterms:W3CDTF">2020-11-22T12:35:46Z</dcterms:modified>
</cp:coreProperties>
</file>