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2.07.2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285728"/>
            <a:ext cx="4164494" cy="3171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G_021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57158" y="3261099"/>
            <a:ext cx="4357718" cy="3268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дикий пион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642918"/>
            <a:ext cx="4071966" cy="2290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ikiyPion_may2011_25_550x36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628" y="3857628"/>
            <a:ext cx="3690945" cy="2462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666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3857628"/>
            <a:ext cx="3786214" cy="2524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maxresdefault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00562" y="571480"/>
            <a:ext cx="434343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0978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3786190"/>
            <a:ext cx="3929090" cy="2611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P621007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428604"/>
            <a:ext cx="3876056" cy="2907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3500438"/>
            <a:ext cx="3857652" cy="2893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Рисунок1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428604"/>
            <a:ext cx="3957840" cy="29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_10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428604"/>
            <a:ext cx="3929090" cy="2619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сельская библиоте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3714752"/>
            <a:ext cx="3786214" cy="2520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en_zdorovya_radishevo_07.04.12_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19" y="285728"/>
            <a:ext cx="419102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dWxnb3YucnUvcHViL2ltYWdlcy9hdHRzL25ld3MvZ2FsbGVyeS8wMjI0MTk4LmpwZz9fX2lkPTE0NDM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86248" y="3500438"/>
            <a:ext cx="4681542" cy="3121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Рисунок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4071942"/>
            <a:ext cx="374904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_017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6314" y="214290"/>
            <a:ext cx="4048132" cy="3036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41100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3500438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Рисунок8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351" t="3677" r="3711" b="4099"/>
          <a:stretch>
            <a:fillRect/>
          </a:stretch>
        </p:blipFill>
        <p:spPr>
          <a:xfrm>
            <a:off x="3954271" y="285728"/>
            <a:ext cx="4832571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41100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86380" y="4143380"/>
            <a:ext cx="3124868" cy="2343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Рисунок14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85720" y="500042"/>
            <a:ext cx="3490257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411002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3571876"/>
            <a:ext cx="2286016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P429007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00562" y="3571876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ленин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7818" y="214290"/>
            <a:ext cx="2896777" cy="3053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504008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285728"/>
            <a:ext cx="4000528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школа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85728"/>
            <a:ext cx="3929090" cy="3291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DSC006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3429000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мазк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3786190"/>
            <a:ext cx="3602736" cy="2706624"/>
          </a:xfrm>
          <a:prstGeom prst="rect">
            <a:avLst/>
          </a:prstGeom>
        </p:spPr>
      </p:pic>
      <p:pic>
        <p:nvPicPr>
          <p:cNvPr id="9" name="Рисунок 8" descr="DSC0554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357166"/>
            <a:ext cx="3714744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мазк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786190"/>
            <a:ext cx="3602736" cy="270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4</cp:revision>
  <dcterms:created xsi:type="dcterms:W3CDTF">2016-11-23T14:07:36Z</dcterms:created>
  <dcterms:modified xsi:type="dcterms:W3CDTF">2016-11-23T14:44:29Z</dcterms:modified>
</cp:coreProperties>
</file>