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notesMasterIdLst>
    <p:notesMasterId r:id="rId27"/>
  </p:notesMasterIdLst>
  <p:sldIdLst>
    <p:sldId id="256" r:id="rId2"/>
    <p:sldId id="258" r:id="rId3"/>
    <p:sldId id="260" r:id="rId4"/>
    <p:sldId id="261" r:id="rId5"/>
    <p:sldId id="262" r:id="rId6"/>
    <p:sldId id="270" r:id="rId7"/>
    <p:sldId id="273" r:id="rId8"/>
    <p:sldId id="271" r:id="rId9"/>
    <p:sldId id="263" r:id="rId10"/>
    <p:sldId id="264" r:id="rId11"/>
    <p:sldId id="265" r:id="rId12"/>
    <p:sldId id="266" r:id="rId13"/>
    <p:sldId id="278" r:id="rId14"/>
    <p:sldId id="267" r:id="rId15"/>
    <p:sldId id="274" r:id="rId16"/>
    <p:sldId id="268" r:id="rId17"/>
    <p:sldId id="275" r:id="rId18"/>
    <p:sldId id="269" r:id="rId19"/>
    <p:sldId id="276" r:id="rId20"/>
    <p:sldId id="280" r:id="rId21"/>
    <p:sldId id="281" r:id="rId22"/>
    <p:sldId id="282" r:id="rId23"/>
    <p:sldId id="283" r:id="rId24"/>
    <p:sldId id="286" r:id="rId25"/>
    <p:sldId id="28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6600"/>
    <a:srgbClr val="E54B1B"/>
    <a:srgbClr val="FF33CC"/>
    <a:srgbClr val="FF3300"/>
    <a:srgbClr val="FFFF99"/>
    <a:srgbClr val="DBEEFB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2" autoAdjust="0"/>
    <p:restoredTop sz="95520" autoAdjust="0"/>
  </p:normalViewPr>
  <p:slideViewPr>
    <p:cSldViewPr>
      <p:cViewPr varScale="1">
        <p:scale>
          <a:sx n="71" d="100"/>
          <a:sy n="71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9D664BF-92BB-4BE1-98E1-19E66F35F2C4}" type="datetimeFigureOut">
              <a:rPr lang="ru-RU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FC5B7A6-38F6-433D-8600-181D5A073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A6B8C5-0DF8-4118-98F3-3096F770B7E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B4AEC-43F4-4ED6-B341-96E012317831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2AC4B4-5916-4FF0-A928-28F1EBE601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DB3ED5-775D-4DD3-B2CB-4A4A816A24F7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43D80F-626A-4101-8716-9EB00DA058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810F27-CF56-41C6-9CB5-325B7283C5B5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13AFF-66B5-4794-9B17-4E5B4C09F0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EB6684-C760-41BB-975E-4B28044DB01D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47F7A4-0DED-4FED-B1DF-E403FACB20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752B7C-A4EF-4F07-95B4-B5372F692BBA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89AEE7-76D0-45C4-937C-B05F76669F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6A6E25-F6D5-4B55-88F9-41F7BF40569F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8C4743-E39C-49CC-AD6D-08A072A5F6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E454AD-590E-4AF0-88DB-E434FB0CDEC7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810CDD-E2BE-4786-87EE-8D23622F8F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C61B76-2A62-422D-8541-338A5FA4E111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872B4A-3375-45C6-AA4B-9D7BB06183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232EB4-5E14-4407-84AB-307377A6B67F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D3781C-A038-46C7-82AA-F9CFAFB4E5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BAA442-99A5-4DD6-939D-80E67C91CF3C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95AA30-D5AF-441A-BC56-54440F4315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332FC6-4F48-4C14-8A7B-31851747E512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C60EF4-0459-4DCC-91D9-84998DEAA0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A3F3113-950A-49C5-92FB-FD6DDCB1B70C}" type="datetimeFigureOut">
              <a:rPr lang="ru-RU" smtClean="0"/>
              <a:pPr>
                <a:defRPr/>
              </a:pPr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4BFB0B1-5F1D-4F74-8EEA-139C6269C4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2;&#1090;&#1072;&#1083;&#1100;&#1103;\Documents\&#1085;&#1072;&#1095;%20&#1096;&#1082;&#1086;&#1083;&#1072;\1%20&#1082;&#1083;&#1072;&#1089;&#1089;%20&#1096;&#1082;&#1086;&#1083;&#1072;%20&#1088;&#1086;&#1089;&#1089;&#1080;&#1080;%202015\&#1084;&#1072;&#1090;&#1077;&#1088;&#1080;&#1072;&#1083;&#1099;%20&#1076;&#1083;&#1103;%20&#1091;&#1088;&#1086;&#1082;&#1086;&#1074;\&#1086;&#1082;&#1088;%20&#1084;&#1080;&#1088;\&#1082;&#1090;&#1086;%20&#1090;&#1072;&#1082;&#1080;&#1077;%20&#1079;&#1074;&#1077;&#1088;&#1080;\&#1048;&#1079;%20&#1084;&#1091;&#1083;&#1100;&#1090;&#1092;&#1080;&#1083;&#1100;&#1084;&#1072;%20&#1052;&#1072;&#1096;&#1072;%20&#1080;%20&#1084;&#1077;&#1076;&#1074;&#1077;&#1076;&#1100;%20-%20&#1053;&#1086;&#1074;&#1086;&#1075;&#1086;&#1076;&#1085;&#1103;&#1103;%20&#1087;&#1077;&#1089;&#1085;&#1103;%20(&#1084;&#1080;&#1085;&#1091;&#1089;).mp3" TargetMode="External"/><Relationship Id="rId6" Type="http://schemas.openxmlformats.org/officeDocument/2006/relationships/image" Target="../media/image2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www.zin.ru/Animalia/Coleoptera/images/redbru00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28802"/>
            <a:ext cx="9144000" cy="142876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b="1" dirty="0" smtClean="0">
                <a:solidFill>
                  <a:srgbClr val="FFFF00"/>
                </a:solidFill>
              </a:rPr>
              <a:t>Кто такие звери?</a:t>
            </a:r>
            <a:endParaRPr lang="ru-RU" sz="8000" b="1" dirty="0">
              <a:solidFill>
                <a:srgbClr val="FFFF00"/>
              </a:solidFill>
            </a:endParaRPr>
          </a:p>
        </p:txBody>
      </p:sp>
      <p:pic>
        <p:nvPicPr>
          <p:cNvPr id="7" name="Рисунок 6" descr="мур 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826141"/>
            <a:ext cx="4031859" cy="403185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305800" cy="200024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Летом ходит без дороги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Возле сосен и берёз,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А зимой он спит в берлоге,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От мороза прячет нос.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кристина\Desktop\мама\P231623d8_medve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25" y="2143125"/>
            <a:ext cx="6286500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Кто зимой белый, а летом серый?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заяу летом - зимо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428736"/>
            <a:ext cx="8436557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1455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Зверька узнаем мы с тобой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По двум таким приметам: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Он в шубе серенькой зимой,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А в рыжей шубке – летом.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214282" y="2714620"/>
            <a:ext cx="8763009" cy="3786214"/>
            <a:chOff x="-1" y="2714620"/>
            <a:chExt cx="8763009" cy="3786214"/>
          </a:xfrm>
        </p:grpSpPr>
        <p:pic>
          <p:nvPicPr>
            <p:cNvPr id="4" name="Рисунок 3" descr="белка зимой.jpg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-1" y="2714620"/>
              <a:ext cx="4867983" cy="3786214"/>
            </a:xfrm>
            <a:prstGeom prst="rect">
              <a:avLst/>
            </a:prstGeom>
          </p:spPr>
        </p:pic>
        <p:pic>
          <p:nvPicPr>
            <p:cNvPr id="5" name="Рисунок 4" descr="белка летом.jpg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4857752" y="2714620"/>
              <a:ext cx="3905256" cy="3786214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Фотошоп\00D05CB727FC_213.180.199.48_172.26.61.61_0005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5" descr="41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00338" y="981075"/>
            <a:ext cx="299085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13" descr="7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513" y="1341438"/>
            <a:ext cx="4176712" cy="306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5" descr="431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8538" y="981075"/>
            <a:ext cx="355282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1" descr="295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9613" y="-603250"/>
            <a:ext cx="4462462" cy="59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Из мультфильма Маша и медведь - Новогодняя песня (минус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email"/>
          <a:stretch>
            <a:fillRect/>
          </a:stretch>
        </p:blipFill>
        <p:spPr>
          <a:xfrm>
            <a:off x="785786" y="92867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85725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</a:rPr>
              <a:t>Крот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1267" name="Picture 3" descr="C:\Users\кристина\Desktop\мама\mole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1500188"/>
            <a:ext cx="6429375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5762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600" smtClean="0"/>
              <a:t>             </a:t>
            </a:r>
          </a:p>
        </p:txBody>
      </p:sp>
      <p:pic>
        <p:nvPicPr>
          <p:cNvPr id="20483" name="Picture 5" descr="138659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66838" y="765175"/>
            <a:ext cx="6480175" cy="5688013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</a:rPr>
              <a:t>Летучая мышь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2291" name="Picture 3" descr="C:\Users\кристина\Desktop\мама\horsesho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071563"/>
            <a:ext cx="771525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8483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6084" name="Picture 4" descr="374507_86927"/>
          <p:cNvPicPr>
            <a:picLocks noChangeAspect="1" noChangeArrowheads="1"/>
          </p:cNvPicPr>
          <p:nvPr/>
        </p:nvPicPr>
        <p:blipFill>
          <a:blip r:embed="rId2" cstate="email"/>
          <a:srcRect t="-4062" r="-4336" b="-4062"/>
          <a:stretch>
            <a:fillRect/>
          </a:stretch>
        </p:blipFill>
        <p:spPr bwMode="auto">
          <a:xfrm>
            <a:off x="539750" y="404813"/>
            <a:ext cx="8135938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</a:rPr>
              <a:t>Кит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13315" name="Picture 3" descr="C:\Users\кристина\Desktop\мама\f_174575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357313"/>
            <a:ext cx="74295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7108" name="Picture 4" descr="f_156624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908050"/>
            <a:ext cx="82804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ристина\Desktop\мама\0_236a_e29d4333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428604"/>
            <a:ext cx="3571875" cy="2763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2" descr="C:\Users\кристина\Desktop\мама\american-crocodile-emerging-wate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339289"/>
            <a:ext cx="3643338" cy="2732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3" descr="C:\Users\кристина\Desktop\мама\1935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8" y="3429000"/>
            <a:ext cx="3643312" cy="3122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9" name="Picture 4" descr="C:\Users\кристина\Desktop\мама\71195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3429000"/>
            <a:ext cx="3490982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i-main-pic" descr="Картинка 3 из 9344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428860" y="571480"/>
            <a:ext cx="4464050" cy="5643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002060"/>
                </a:solidFill>
              </a:rPr>
              <a:t>Лось</a:t>
            </a:r>
          </a:p>
        </p:txBody>
      </p:sp>
      <p:pic>
        <p:nvPicPr>
          <p:cNvPr id="26627" name="Picture 4" descr="H:\картинки\moose_in_lak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71538" y="1500174"/>
            <a:ext cx="6913562" cy="453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002060"/>
                </a:solidFill>
              </a:rPr>
              <a:t>Кабарга</a:t>
            </a:r>
          </a:p>
        </p:txBody>
      </p:sp>
      <p:pic>
        <p:nvPicPr>
          <p:cNvPr id="27651" name="Содержимое 3" descr="http://festival.1september.ru/articles/212213/img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5984" y="1643050"/>
            <a:ext cx="4032250" cy="4248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002060"/>
                </a:solidFill>
              </a:rPr>
              <a:t>Бобр.</a:t>
            </a:r>
          </a:p>
        </p:txBody>
      </p:sp>
      <p:pic>
        <p:nvPicPr>
          <p:cNvPr id="28675" name="Содержимое 3" descr="http://festival.1september.ru/articles/212213/img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794" y="1571612"/>
            <a:ext cx="4824412" cy="4248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Заголовок 6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92392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Выдра</a:t>
            </a:r>
          </a:p>
        </p:txBody>
      </p:sp>
      <p:pic>
        <p:nvPicPr>
          <p:cNvPr id="5" name="Рисунок 4" descr="выдр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14414" y="1714488"/>
            <a:ext cx="6715140" cy="4478946"/>
          </a:xfrm>
          <a:prstGeom prst="rect">
            <a:avLst/>
          </a:prstGeo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Охраняйте природу!</a:t>
            </a:r>
          </a:p>
        </p:txBody>
      </p:sp>
      <p:pic>
        <p:nvPicPr>
          <p:cNvPr id="30723" name="Содержимое 3" descr="53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428736"/>
            <a:ext cx="8286808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2143125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002060"/>
                </a:solidFill>
              </a:rPr>
              <a:t>Он ходит голову задрав,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Не потому, что важный граф,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Не потому, что гордый нрав,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А потому, что он……..</a:t>
            </a:r>
          </a:p>
        </p:txBody>
      </p:sp>
      <p:pic>
        <p:nvPicPr>
          <p:cNvPr id="4098" name="Picture 2" descr="C:\Users\кристина\Desktop\мама\9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2500306"/>
            <a:ext cx="7143750" cy="4143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85728"/>
            <a:ext cx="8229600" cy="157164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Посреди двора стоит копна: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Спереди – вилы, сзади – метла.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кристина\Desktop\мама\world_c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000240"/>
            <a:ext cx="6072188" cy="4643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14311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600" b="1" dirty="0" smtClean="0">
                <a:solidFill>
                  <a:srgbClr val="002060"/>
                </a:solidFill>
              </a:rPr>
              <a:t>Мордочка усатая,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Шубка полосатая,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Часто умывается,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Но с водой не знается.</a:t>
            </a:r>
          </a:p>
        </p:txBody>
      </p:sp>
      <p:pic>
        <p:nvPicPr>
          <p:cNvPr id="6146" name="Picture 2" descr="C:\Users\кристина\Desktop\мама\0_12530_529bb0a9_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2214554"/>
            <a:ext cx="6000750" cy="4364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167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Тело зверей имеет разную форму и размер, но части тела у всех одинаковые.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Их тело покрыто шерстью.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43" name="Picture 2" descr="C:\Users\кристина\Desktop\мама\0_23e0c_decc0d5f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286124"/>
            <a:ext cx="5148048" cy="32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черепаха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2000240"/>
            <a:ext cx="3416600" cy="3143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5400" b="1" dirty="0" smtClean="0">
                <a:solidFill>
                  <a:srgbClr val="002060"/>
                </a:solidFill>
                <a:latin typeface="Arial" charset="0"/>
              </a:rPr>
              <a:t>      Кто здесь зверь?</a:t>
            </a:r>
          </a:p>
        </p:txBody>
      </p:sp>
      <p:pic>
        <p:nvPicPr>
          <p:cNvPr id="38916" name="Picture 4" descr="C:\Users\кристина\Desktop\мама\7119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58" y="2000240"/>
            <a:ext cx="4176713" cy="3813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7" name="Picture 2" descr="C:\Users\кристина\Desktop\мама\american-crocodile-emerging-wat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7" y="2071678"/>
            <a:ext cx="4270363" cy="37242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65143"/>
            <a:ext cx="9143999" cy="12144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Звери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дикие                         домашние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5362" name="Picture 2" descr="C:\Users\кристина\Desktop\мама\dams2_b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2000240"/>
            <a:ext cx="3111712" cy="4572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3" name="Picture 3" descr="C:\Users\кристина\Desktop\мама\1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00240"/>
            <a:ext cx="3358565" cy="4498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305800" cy="235743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</a:rPr>
              <a:t>Трав копытами касаясь,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Ходит по лесу красавец,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Ходит смело и легко,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Рога раскинув широко.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кристина\Desktop\мама\09-2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88" y="2428875"/>
            <a:ext cx="5000625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703</TotalTime>
  <Words>73</Words>
  <Application>Microsoft Office PowerPoint</Application>
  <PresentationFormat>Экран (4:3)</PresentationFormat>
  <Paragraphs>21</Paragraphs>
  <Slides>25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Кто такие звери?</vt:lpstr>
      <vt:lpstr>Слайд 2</vt:lpstr>
      <vt:lpstr>Он ходит голову задрав, Не потому, что важный граф, Не потому, что гордый нрав, А потому, что он……..</vt:lpstr>
      <vt:lpstr>Посреди двора стоит копна: Спереди – вилы, сзади – метла.</vt:lpstr>
      <vt:lpstr>Мордочка усатая, Шубка полосатая, Часто умывается, Но с водой не знается.</vt:lpstr>
      <vt:lpstr>Тело зверей имеет разную форму и размер, но части тела у всех одинаковые. Их тело покрыто шерстью.</vt:lpstr>
      <vt:lpstr>      Кто здесь зверь?</vt:lpstr>
      <vt:lpstr>Звери дикие                         домашние</vt:lpstr>
      <vt:lpstr>Трав копытами касаясь, Ходит по лесу красавец, Ходит смело и легко, Рога раскинув широко.</vt:lpstr>
      <vt:lpstr>Летом ходит без дороги Возле сосен и берёз, А зимой он спит в берлоге, От мороза прячет нос.</vt:lpstr>
      <vt:lpstr>Кто зимой белый, а летом серый?</vt:lpstr>
      <vt:lpstr>Зверька узнаем мы с тобой По двум таким приметам: Он в шубе серенькой зимой, А в рыжей шубке – летом.</vt:lpstr>
      <vt:lpstr>Слайд 13</vt:lpstr>
      <vt:lpstr>Крот</vt:lpstr>
      <vt:lpstr>             </vt:lpstr>
      <vt:lpstr>Летучая мышь</vt:lpstr>
      <vt:lpstr>Слайд 17</vt:lpstr>
      <vt:lpstr>Кит</vt:lpstr>
      <vt:lpstr>Слайд 19</vt:lpstr>
      <vt:lpstr>Слайд 20</vt:lpstr>
      <vt:lpstr>Лось</vt:lpstr>
      <vt:lpstr>Кабарга</vt:lpstr>
      <vt:lpstr>Бобр.</vt:lpstr>
      <vt:lpstr>Выдра</vt:lpstr>
      <vt:lpstr>Охраняйте природу!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такие звери?</dc:title>
  <dc:creator>кристина</dc:creator>
  <cp:lastModifiedBy>Наталья</cp:lastModifiedBy>
  <cp:revision>55</cp:revision>
  <dcterms:created xsi:type="dcterms:W3CDTF">2010-11-03T13:56:23Z</dcterms:created>
  <dcterms:modified xsi:type="dcterms:W3CDTF">2020-11-22T14:33:37Z</dcterms:modified>
</cp:coreProperties>
</file>