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800" y="-3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Робототехнические наборы :: Робомышь. Расширенный набо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500174"/>
            <a:ext cx="5143536" cy="51435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7154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ЛАБОРАТОРИЯ ИГРОВЫХ ТЕХНОЛОГИЙ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715016"/>
            <a:ext cx="7486680" cy="100013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714488"/>
          </a:xfrm>
        </p:spPr>
        <p:txBody>
          <a:bodyPr>
            <a:normAutofit fontScale="90000"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  <a:latin typeface="Monotype Corsiva" pitchFamily="66" charset="0"/>
              </a:rPr>
              <a:t>Цели: </a:t>
            </a:r>
            <a:br>
              <a:rPr lang="ru-RU" sz="2400" b="1" u="sng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Введение дошкольника в основы программирования и робототехники; формирование навыков восприятия информации дошкольника с помощью зрительных и слуховых анализаторов.</a:t>
            </a:r>
            <a:endParaRPr lang="ru-RU" sz="2400" b="1" u="sng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57364"/>
            <a:ext cx="8686800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>
                <a:solidFill>
                  <a:srgbClr val="7030A0"/>
                </a:solidFill>
                <a:latin typeface="Monotype Corsiva" pitchFamily="66" charset="0"/>
              </a:rPr>
              <a:t>Задачи: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.Знакомство дошкольника с ключевыми понятиями программирования.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.Формирование у дошкольника базовых навыков в области программирования и робототехники.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.Проведение ранней профориентации дошкольника по профессиям: инженер, программист, ученный, строитель, дизайнер.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.Развитие целенаправленности и </a:t>
            </a:r>
            <a:r>
              <a:rPr lang="ru-RU" sz="2400" b="1" dirty="0" err="1" smtClean="0">
                <a:solidFill>
                  <a:srgbClr val="7030A0"/>
                </a:solidFill>
                <a:latin typeface="Monotype Corsiva" pitchFamily="66" charset="0"/>
              </a:rPr>
              <a:t>саморегуляции</a:t>
            </a: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 собственных действий дошкольника, уверенности ребенка в собственных силах.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.Формирование позитивно-конструктивного подхода к анализу ребенком ситуации и исправлению ошибок на основе </a:t>
            </a:r>
            <a:r>
              <a:rPr lang="en-US" sz="2400" b="1" dirty="0" smtClean="0">
                <a:solidFill>
                  <a:srgbClr val="7030A0"/>
                </a:solidFill>
                <a:latin typeface="Monotype Corsiva" pitchFamily="66" charset="0"/>
              </a:rPr>
              <a:t>STEAM-</a:t>
            </a:r>
            <a:r>
              <a:rPr lang="ru-RU" sz="2400" b="1" dirty="0" err="1" smtClean="0">
                <a:solidFill>
                  <a:srgbClr val="7030A0"/>
                </a:solidFill>
                <a:latin typeface="Monotype Corsiva" pitchFamily="66" charset="0"/>
              </a:rPr>
              <a:t>нологий</a:t>
            </a:r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.</a:t>
            </a:r>
          </a:p>
          <a:p>
            <a:pPr>
              <a:buNone/>
            </a:pPr>
            <a:endParaRPr lang="ru-RU" u="sng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САД 2020\РОМАШКИ 2020\IMG_20201001_15470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 t="23269"/>
          <a:stretch/>
        </p:blipFill>
        <p:spPr bwMode="auto">
          <a:xfrm>
            <a:off x="3500430" y="214290"/>
            <a:ext cx="5643570" cy="55721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2857488" cy="5294331"/>
          </a:xfrm>
        </p:spPr>
        <p:txBody>
          <a:bodyPr>
            <a:normAutofit/>
          </a:bodyPr>
          <a:lstStyle/>
          <a:p>
            <a:r>
              <a:rPr lang="ru-RU" sz="1800" u="sng" dirty="0" smtClean="0">
                <a:solidFill>
                  <a:srgbClr val="7030A0"/>
                </a:solidFill>
                <a:latin typeface="Monotype Corsiva" pitchFamily="66" charset="0"/>
              </a:rPr>
              <a:t>Цель игры</a:t>
            </a:r>
            <a:r>
              <a:rPr lang="ru-RU" sz="1800" dirty="0" smtClean="0">
                <a:solidFill>
                  <a:srgbClr val="7030A0"/>
                </a:solidFill>
                <a:latin typeface="Monotype Corsiva" pitchFamily="66" charset="0"/>
              </a:rPr>
              <a:t>:  первым добраться до финиша, внимательно соблюдая условия игры.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Monotype Corsiva" pitchFamily="66" charset="0"/>
              </a:rPr>
              <a:t>Дидактическая игра развивает навык счета.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Monotype Corsiva" pitchFamily="66" charset="0"/>
              </a:rPr>
              <a:t>Умение правильно  просчитывать ходы.</a:t>
            </a:r>
          </a:p>
          <a:p>
            <a:r>
              <a:rPr lang="ru-RU" sz="1800" dirty="0" smtClean="0">
                <a:solidFill>
                  <a:srgbClr val="7030A0"/>
                </a:solidFill>
                <a:latin typeface="Monotype Corsiva" pitchFamily="66" charset="0"/>
              </a:rPr>
              <a:t>Умение ориентироваться на игровом поле, поворот направо, налево.</a:t>
            </a:r>
          </a:p>
          <a:p>
            <a:r>
              <a:rPr lang="ru-RU" sz="1800" dirty="0" smtClean="0"/>
              <a:t> </a:t>
            </a:r>
            <a:r>
              <a:rPr lang="ru-RU" sz="1800" dirty="0" smtClean="0">
                <a:solidFill>
                  <a:srgbClr val="7030A0"/>
                </a:solidFill>
                <a:latin typeface="Monotype Corsiva" pitchFamily="66" charset="0"/>
              </a:rPr>
              <a:t>Помогает развивать логическое мышление детей</a:t>
            </a:r>
          </a:p>
          <a:p>
            <a:endParaRPr lang="ru-RU" sz="1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3929090" cy="564360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Знакомство с </a:t>
            </a:r>
            <a:r>
              <a:rPr lang="ru-RU" sz="2400" dirty="0" err="1" smtClean="0">
                <a:solidFill>
                  <a:srgbClr val="7030A0"/>
                </a:solidFill>
                <a:latin typeface="Monotype Corsiva" pitchFamily="66" charset="0"/>
              </a:rPr>
              <a:t>Микибьтом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.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Знакомство  с принципом работы робота.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Сформировать взаимосвязь между командой и ее визуализацией.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Знакомство с основами пошагового программирования.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Знакомство с понятием алгоритм .</a:t>
            </a:r>
          </a:p>
        </p:txBody>
      </p:sp>
      <p:pic>
        <p:nvPicPr>
          <p:cNvPr id="4" name="Рисунок 3" descr="C:\Users\user\Desktop\САД 2020\РОМАШКИ 2020\IMG_20200923_112236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 l="17183" b="19808"/>
          <a:stretch/>
        </p:blipFill>
        <p:spPr bwMode="auto">
          <a:xfrm>
            <a:off x="4572000" y="1357298"/>
            <a:ext cx="4572000" cy="50720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Чтение составленного алгоритм движения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Микибота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.</a:t>
            </a:r>
            <a:b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Программирование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Микибота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, в дальнейшим с усложнением действия робота.</a:t>
            </a:r>
            <a:endParaRPr lang="ru-RU" sz="2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4071942"/>
            <a:ext cx="4633914" cy="20081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C:\Users\user\Desktop\САД 2020\РОМАШКИ 2020\IMG_20200929_12032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2071678"/>
            <a:ext cx="6500858" cy="4572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Продолжаем выкладывать  и читать алгоритм движения робота.</a:t>
            </a:r>
            <a:b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Усложняем задачи для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Микибота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, для достижении цели роботу необходимо выполнить поворот.</a:t>
            </a:r>
            <a:endParaRPr lang="ru-RU" sz="2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5214950"/>
            <a:ext cx="4562476" cy="8651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C:\Users\user\Desktop\САД 2020\РОМАШКИ 2020\IMG_20200929_11332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 l="6668" t="2019" r="10880"/>
          <a:stretch/>
        </p:blipFill>
        <p:spPr bwMode="auto">
          <a:xfrm rot="5400000">
            <a:off x="2468061" y="675155"/>
            <a:ext cx="4471031" cy="72640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48756" cy="115254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И вот,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Микибот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почти у цели, дети справились с заданием, и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Микибот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 тоже.</a:t>
            </a:r>
            <a:endParaRPr lang="ru-RU" sz="2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3143248"/>
            <a:ext cx="7062806" cy="293687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user\Desktop\САД 2020\РОМАШКИ 2020\IMG_20200929_11335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 t="12981" r="26011"/>
          <a:stretch/>
        </p:blipFill>
        <p:spPr bwMode="auto">
          <a:xfrm rot="10800000" flipV="1">
            <a:off x="5286380" y="1071546"/>
            <a:ext cx="3539484" cy="57864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  <p:pic>
        <p:nvPicPr>
          <p:cNvPr id="5" name="Рисунок 4" descr="C:\Users\user\Desktop\САД 2020\РОМАШКИ 2020\IMG_20200929_11335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 t="12308" r="25883"/>
          <a:stretch/>
        </p:blipFill>
        <p:spPr bwMode="auto">
          <a:xfrm>
            <a:off x="142844" y="1071546"/>
            <a:ext cx="3357586" cy="57864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Строим новые препятствия для </a:t>
            </a:r>
            <a:r>
              <a:rPr lang="ru-RU" sz="2000" dirty="0" err="1" smtClean="0">
                <a:solidFill>
                  <a:srgbClr val="7030A0"/>
                </a:solidFill>
                <a:latin typeface="Monotype Corsiva" pitchFamily="66" charset="0"/>
              </a:rPr>
              <a:t>Микибота</a:t>
            </a:r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, он и сними успешно справляется. Мыши очень любят сыр.</a:t>
            </a:r>
            <a:endParaRPr lang="ru-RU" sz="2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4500570"/>
            <a:ext cx="4491038" cy="157955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user\Desktop\САД 2020\РОМАШКИ 2020\IMG_20201013_10552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 t="16096"/>
          <a:stretch/>
        </p:blipFill>
        <p:spPr bwMode="auto">
          <a:xfrm>
            <a:off x="1071538" y="1857364"/>
            <a:ext cx="6929486" cy="43577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</TotalTime>
  <Words>161</Words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ЛАБОРАТОРИЯ ИГРОВЫХ ТЕХНОЛОГИЙ</vt:lpstr>
      <vt:lpstr>Цели:  Введение дошкольника в основы программирования и робототехники; формирование навыков восприятия информации дошкольника с помощью зрительных и слуховых анализаторов.</vt:lpstr>
      <vt:lpstr>Слайд 3</vt:lpstr>
      <vt:lpstr>Слайд 4</vt:lpstr>
      <vt:lpstr>Чтение составленного алгоритм движения Микибота. Программирование Микибота, в дальнейшим с усложнением действия робота.</vt:lpstr>
      <vt:lpstr>Продолжаем выкладывать  и читать алгоритм движения робота. Усложняем задачи для Микибота, для достижении цели роботу необходимо выполнить поворот.</vt:lpstr>
      <vt:lpstr>И вот, Микибот почти у цели, дети справились с заданием, и Микибот тоже.</vt:lpstr>
      <vt:lpstr>Строим новые препятствия для Микибота, он и сними успешно справляется. Мыши очень любят сыр.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ЛАБОРАТОРИЯ ИГРОВЫХ ТЕХНОЛОГИЙ</dc:title>
  <cp:lastModifiedBy>user</cp:lastModifiedBy>
  <cp:revision>4</cp:revision>
  <dcterms:modified xsi:type="dcterms:W3CDTF">2020-11-22T10:03:26Z</dcterms:modified>
</cp:coreProperties>
</file>