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18B8D-56DB-40A5-B913-0EE93CE3B03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43ECE-39B7-44B1-9B25-C6D2941084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376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18B8D-56DB-40A5-B913-0EE93CE3B03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43ECE-39B7-44B1-9B25-C6D2941084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1244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18B8D-56DB-40A5-B913-0EE93CE3B03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43ECE-39B7-44B1-9B25-C6D2941084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1456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18B8D-56DB-40A5-B913-0EE93CE3B03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43ECE-39B7-44B1-9B25-C6D2941084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806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18B8D-56DB-40A5-B913-0EE93CE3B03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43ECE-39B7-44B1-9B25-C6D2941084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7769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18B8D-56DB-40A5-B913-0EE93CE3B03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43ECE-39B7-44B1-9B25-C6D2941084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8441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18B8D-56DB-40A5-B913-0EE93CE3B03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43ECE-39B7-44B1-9B25-C6D2941084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334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18B8D-56DB-40A5-B913-0EE93CE3B03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43ECE-39B7-44B1-9B25-C6D2941084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847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18B8D-56DB-40A5-B913-0EE93CE3B03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43ECE-39B7-44B1-9B25-C6D2941084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496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18B8D-56DB-40A5-B913-0EE93CE3B03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43ECE-39B7-44B1-9B25-C6D2941084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9990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18B8D-56DB-40A5-B913-0EE93CE3B03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43ECE-39B7-44B1-9B25-C6D2941084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9449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18B8D-56DB-40A5-B913-0EE93CE3B03F}" type="datetimeFigureOut">
              <a:rPr lang="ru-RU" smtClean="0"/>
              <a:t>22.11.2020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43ECE-39B7-44B1-9B25-C6D2941084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828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214942" cy="1828800"/>
          </a:xfr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/>
            <a:r>
              <a:rPr lang="ru-RU" dirty="0"/>
              <a:t>Мир вокруг нас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71876"/>
            <a:ext cx="9144000" cy="28094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600" b="1" spc="600" dirty="0" smtClean="0">
                <a:ln w="38100"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Наш           зоопарк (часть 2)</a:t>
            </a:r>
            <a:endParaRPr lang="ru-RU" sz="6600" b="1" spc="600" dirty="0">
              <a:ln w="38100"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01209" y="1134486"/>
            <a:ext cx="2016224" cy="18665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474" y="548680"/>
            <a:ext cx="1935111" cy="19351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00192" y="2287236"/>
            <a:ext cx="2494816" cy="152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354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6" b="5061"/>
          <a:stretch/>
        </p:blipFill>
        <p:spPr>
          <a:xfrm>
            <a:off x="25558" y="0"/>
            <a:ext cx="9129500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179512" y="260648"/>
            <a:ext cx="3277028" cy="1053900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лев</a:t>
            </a:r>
          </a:p>
        </p:txBody>
      </p:sp>
    </p:spTree>
    <p:extLst>
      <p:ext uri="{BB962C8B-B14F-4D97-AF65-F5344CB8AC3E}">
        <p14:creationId xmlns:p14="http://schemas.microsoft.com/office/powerpoint/2010/main" val="1435397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5436096" y="5373216"/>
            <a:ext cx="3277028" cy="1053900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тигр</a:t>
            </a:r>
          </a:p>
        </p:txBody>
      </p:sp>
    </p:spTree>
    <p:extLst>
      <p:ext uri="{BB962C8B-B14F-4D97-AF65-F5344CB8AC3E}">
        <p14:creationId xmlns:p14="http://schemas.microsoft.com/office/powerpoint/2010/main" val="3271409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179512" y="5517232"/>
            <a:ext cx="4176464" cy="1080120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бегемот</a:t>
            </a:r>
          </a:p>
        </p:txBody>
      </p:sp>
    </p:spTree>
    <p:extLst>
      <p:ext uri="{BB962C8B-B14F-4D97-AF65-F5344CB8AC3E}">
        <p14:creationId xmlns:p14="http://schemas.microsoft.com/office/powerpoint/2010/main" val="442220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31" y="0"/>
            <a:ext cx="9159531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4544086" y="5445224"/>
            <a:ext cx="4392488" cy="1080120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</a:rPr>
              <a:t>бегемот</a:t>
            </a:r>
          </a:p>
        </p:txBody>
      </p:sp>
    </p:spTree>
    <p:extLst>
      <p:ext uri="{BB962C8B-B14F-4D97-AF65-F5344CB8AC3E}">
        <p14:creationId xmlns:p14="http://schemas.microsoft.com/office/powerpoint/2010/main" val="1320178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764"/>
            <a:ext cx="9144000" cy="6888764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5292080" y="116632"/>
            <a:ext cx="3572486" cy="1080120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еноты</a:t>
            </a:r>
          </a:p>
        </p:txBody>
      </p:sp>
    </p:spTree>
    <p:extLst>
      <p:ext uri="{BB962C8B-B14F-4D97-AF65-F5344CB8AC3E}">
        <p14:creationId xmlns:p14="http://schemas.microsoft.com/office/powerpoint/2010/main" val="3431931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5220072" y="5301208"/>
            <a:ext cx="3672408" cy="1008113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рысь</a:t>
            </a:r>
          </a:p>
        </p:txBody>
      </p:sp>
    </p:spTree>
    <p:extLst>
      <p:ext uri="{BB962C8B-B14F-4D97-AF65-F5344CB8AC3E}">
        <p14:creationId xmlns:p14="http://schemas.microsoft.com/office/powerpoint/2010/main" val="3521300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55969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107504" y="5921896"/>
            <a:ext cx="4032448" cy="819472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павлин</a:t>
            </a:r>
          </a:p>
        </p:txBody>
      </p:sp>
    </p:spTree>
    <p:extLst>
      <p:ext uri="{BB962C8B-B14F-4D97-AF65-F5344CB8AC3E}">
        <p14:creationId xmlns:p14="http://schemas.microsoft.com/office/powerpoint/2010/main" val="3885812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" r="2803"/>
          <a:stretch/>
        </p:blipFill>
        <p:spPr>
          <a:xfrm>
            <a:off x="810" y="0"/>
            <a:ext cx="9143190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35496" y="72820"/>
            <a:ext cx="3888432" cy="1627988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белый павлин</a:t>
            </a:r>
          </a:p>
        </p:txBody>
      </p:sp>
    </p:spTree>
    <p:extLst>
      <p:ext uri="{BB962C8B-B14F-4D97-AF65-F5344CB8AC3E}">
        <p14:creationId xmlns:p14="http://schemas.microsoft.com/office/powerpoint/2010/main" val="2480872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"/>
            <a:ext cx="9144000" cy="6856079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33807" y="5661248"/>
            <a:ext cx="4680520" cy="1052734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горилла</a:t>
            </a:r>
          </a:p>
        </p:txBody>
      </p:sp>
    </p:spTree>
    <p:extLst>
      <p:ext uri="{BB962C8B-B14F-4D97-AF65-F5344CB8AC3E}">
        <p14:creationId xmlns:p14="http://schemas.microsoft.com/office/powerpoint/2010/main" val="2042780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74" y="0"/>
            <a:ext cx="9165364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107504" y="188640"/>
            <a:ext cx="4053407" cy="1052734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лисица</a:t>
            </a:r>
          </a:p>
        </p:txBody>
      </p:sp>
    </p:spTree>
    <p:extLst>
      <p:ext uri="{BB962C8B-B14F-4D97-AF65-F5344CB8AC3E}">
        <p14:creationId xmlns:p14="http://schemas.microsoft.com/office/powerpoint/2010/main" val="1138750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131 из 12352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8174" y="3356992"/>
            <a:ext cx="2016224" cy="260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мурав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75780" y="3144222"/>
            <a:ext cx="2538384" cy="28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1691680" y="1124744"/>
            <a:ext cx="5653292" cy="2794654"/>
          </a:xfrm>
          <a:prstGeom prst="cloudCallout">
            <a:avLst>
              <a:gd name="adj1" fmla="val -33419"/>
              <a:gd name="adj2" fmla="val -512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Продолжим нашу экскурсию по зоопарку.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194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" y="0"/>
            <a:ext cx="9134873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1941511" y="0"/>
            <a:ext cx="7202489" cy="885732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бородавочник</a:t>
            </a:r>
          </a:p>
        </p:txBody>
      </p:sp>
    </p:spTree>
    <p:extLst>
      <p:ext uri="{BB962C8B-B14F-4D97-AF65-F5344CB8AC3E}">
        <p14:creationId xmlns:p14="http://schemas.microsoft.com/office/powerpoint/2010/main" val="2849744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0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323528" y="5517232"/>
            <a:ext cx="5400600" cy="1152128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капибара</a:t>
            </a:r>
          </a:p>
        </p:txBody>
      </p:sp>
    </p:spTree>
    <p:extLst>
      <p:ext uri="{BB962C8B-B14F-4D97-AF65-F5344CB8AC3E}">
        <p14:creationId xmlns:p14="http://schemas.microsoft.com/office/powerpoint/2010/main" val="3217631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" b="170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4716016" y="5589240"/>
            <a:ext cx="4320480" cy="1152128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пантера</a:t>
            </a:r>
          </a:p>
        </p:txBody>
      </p:sp>
    </p:spTree>
    <p:extLst>
      <p:ext uri="{BB962C8B-B14F-4D97-AF65-F5344CB8AC3E}">
        <p14:creationId xmlns:p14="http://schemas.microsoft.com/office/powerpoint/2010/main" val="877534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" r="1963" b="5900"/>
          <a:stretch/>
        </p:blipFill>
        <p:spPr>
          <a:xfrm>
            <a:off x="-17107" y="-1"/>
            <a:ext cx="9185727" cy="6858001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5436096" y="260648"/>
            <a:ext cx="3168352" cy="1014467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волк</a:t>
            </a:r>
          </a:p>
        </p:txBody>
      </p:sp>
    </p:spTree>
    <p:extLst>
      <p:ext uri="{BB962C8B-B14F-4D97-AF65-F5344CB8AC3E}">
        <p14:creationId xmlns:p14="http://schemas.microsoft.com/office/powerpoint/2010/main" val="907905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27" y="0"/>
            <a:ext cx="9162527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21568" y="5157192"/>
            <a:ext cx="4032448" cy="1512168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красная панда</a:t>
            </a:r>
          </a:p>
        </p:txBody>
      </p:sp>
    </p:spTree>
    <p:extLst>
      <p:ext uri="{BB962C8B-B14F-4D97-AF65-F5344CB8AC3E}">
        <p14:creationId xmlns:p14="http://schemas.microsoft.com/office/powerpoint/2010/main" val="3032530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4139952" y="188640"/>
            <a:ext cx="4752528" cy="1800200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морской котик</a:t>
            </a:r>
          </a:p>
        </p:txBody>
      </p:sp>
    </p:spTree>
    <p:extLst>
      <p:ext uri="{BB962C8B-B14F-4D97-AF65-F5344CB8AC3E}">
        <p14:creationId xmlns:p14="http://schemas.microsoft.com/office/powerpoint/2010/main" val="3479269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3" t="4196" r="6688" b="2258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107504" y="5661248"/>
            <a:ext cx="3168352" cy="1080120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лори</a:t>
            </a:r>
          </a:p>
        </p:txBody>
      </p:sp>
    </p:spTree>
    <p:extLst>
      <p:ext uri="{BB962C8B-B14F-4D97-AF65-F5344CB8AC3E}">
        <p14:creationId xmlns:p14="http://schemas.microsoft.com/office/powerpoint/2010/main" val="660723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" r="3538"/>
          <a:stretch/>
        </p:blipFill>
        <p:spPr>
          <a:xfrm>
            <a:off x="7166" y="0"/>
            <a:ext cx="9136834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4211960" y="5805264"/>
            <a:ext cx="4899586" cy="1052736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дикобраз</a:t>
            </a:r>
          </a:p>
        </p:txBody>
      </p:sp>
    </p:spTree>
    <p:extLst>
      <p:ext uri="{BB962C8B-B14F-4D97-AF65-F5344CB8AC3E}">
        <p14:creationId xmlns:p14="http://schemas.microsoft.com/office/powerpoint/2010/main" val="3379708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131 из 12352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8174" y="3356992"/>
            <a:ext cx="2016224" cy="260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мурав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75780" y="3144222"/>
            <a:ext cx="2538384" cy="281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1691680" y="1124744"/>
            <a:ext cx="5653292" cy="2794654"/>
          </a:xfrm>
          <a:prstGeom prst="cloudCallout">
            <a:avLst>
              <a:gd name="adj1" fmla="val -33419"/>
              <a:gd name="adj2" fmla="val -512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Вот и закончилась наша экскурсия по зоопарку. Пока!</a:t>
            </a:r>
          </a:p>
        </p:txBody>
      </p:sp>
    </p:spTree>
    <p:extLst>
      <p:ext uri="{BB962C8B-B14F-4D97-AF65-F5344CB8AC3E}">
        <p14:creationId xmlns:p14="http://schemas.microsoft.com/office/powerpoint/2010/main" val="1571769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Картинка 5 из 3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5868144" y="836712"/>
            <a:ext cx="3061004" cy="1557956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рыба - ангел</a:t>
            </a:r>
          </a:p>
        </p:txBody>
      </p:sp>
    </p:spTree>
    <p:extLst>
      <p:ext uri="{BB962C8B-B14F-4D97-AF65-F5344CB8AC3E}">
        <p14:creationId xmlns:p14="http://schemas.microsoft.com/office/powerpoint/2010/main" val="3228990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Картинка 176 из 3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6500826" y="142852"/>
            <a:ext cx="2500330" cy="1214446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скат</a:t>
            </a:r>
          </a:p>
        </p:txBody>
      </p:sp>
    </p:spTree>
    <p:extLst>
      <p:ext uri="{BB962C8B-B14F-4D97-AF65-F5344CB8AC3E}">
        <p14:creationId xmlns:p14="http://schemas.microsoft.com/office/powerpoint/2010/main" val="3697660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r="2750"/>
          <a:stretch/>
        </p:blipFill>
        <p:spPr>
          <a:xfrm>
            <a:off x="0" y="0"/>
            <a:ext cx="9157642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4578821" y="5877271"/>
            <a:ext cx="4499992" cy="954291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анаконда</a:t>
            </a:r>
          </a:p>
        </p:txBody>
      </p:sp>
    </p:spTree>
    <p:extLst>
      <p:ext uri="{BB962C8B-B14F-4D97-AF65-F5344CB8AC3E}">
        <p14:creationId xmlns:p14="http://schemas.microsoft.com/office/powerpoint/2010/main" val="3823325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1907704" y="5229200"/>
            <a:ext cx="7128792" cy="1484784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собакоголовый удав</a:t>
            </a:r>
          </a:p>
        </p:txBody>
      </p:sp>
    </p:spTree>
    <p:extLst>
      <p:ext uri="{BB962C8B-B14F-4D97-AF65-F5344CB8AC3E}">
        <p14:creationId xmlns:p14="http://schemas.microsoft.com/office/powerpoint/2010/main" val="2092464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3203848" y="116632"/>
            <a:ext cx="5760640" cy="1512168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двухголовая змея</a:t>
            </a:r>
          </a:p>
        </p:txBody>
      </p:sp>
    </p:spTree>
    <p:extLst>
      <p:ext uri="{BB962C8B-B14F-4D97-AF65-F5344CB8AC3E}">
        <p14:creationId xmlns:p14="http://schemas.microsoft.com/office/powerpoint/2010/main" val="2809239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92"/>
            <a:ext cx="9172318" cy="6849008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4020480" y="5373216"/>
            <a:ext cx="5123520" cy="1331776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гигантская черепаха</a:t>
            </a:r>
          </a:p>
        </p:txBody>
      </p:sp>
    </p:spTree>
    <p:extLst>
      <p:ext uri="{BB962C8B-B14F-4D97-AF65-F5344CB8AC3E}">
        <p14:creationId xmlns:p14="http://schemas.microsoft.com/office/powerpoint/2010/main" val="2580970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683" y="0"/>
            <a:ext cx="9173683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107504" y="116631"/>
            <a:ext cx="4940638" cy="1208585"/>
          </a:xfrm>
          <a:prstGeom prst="cloudCallout">
            <a:avLst>
              <a:gd name="adj1" fmla="val -37329"/>
              <a:gd name="adj2" fmla="val 698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крокодил</a:t>
            </a:r>
          </a:p>
        </p:txBody>
      </p:sp>
    </p:spTree>
    <p:extLst>
      <p:ext uri="{BB962C8B-B14F-4D97-AF65-F5344CB8AC3E}">
        <p14:creationId xmlns:p14="http://schemas.microsoft.com/office/powerpoint/2010/main" val="4062836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58</Words>
  <Application>Microsoft Office PowerPoint</Application>
  <PresentationFormat>Экран (4:3)</PresentationFormat>
  <Paragraphs>29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Мир вокруг нас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Надежда Максимова</dc:creator>
  <cp:lastModifiedBy>Надежда Максимова</cp:lastModifiedBy>
  <cp:revision>9</cp:revision>
  <dcterms:created xsi:type="dcterms:W3CDTF">2020-11-22T12:17:48Z</dcterms:created>
  <dcterms:modified xsi:type="dcterms:W3CDTF">2020-11-22T12:28:19Z</dcterms:modified>
</cp:coreProperties>
</file>