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1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3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820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5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48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45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74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7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61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0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A3885-A80A-44C7-8C05-CDDA1B795887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D53CC-188C-4AC7-ADAE-8B328E8C0A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79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019" y="255696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b="1" dirty="0" smtClean="0"/>
              <a:t>Архитектура. Необычные здания.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</a:t>
            </a:r>
            <a:r>
              <a:rPr lang="ru-RU" sz="3600" b="1" dirty="0" smtClean="0"/>
              <a:t>ИЗО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357610"/>
            <a:ext cx="9144000" cy="1133341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 Выполнила: учитель начальных классов</a:t>
            </a:r>
          </a:p>
          <a:p>
            <a:r>
              <a:rPr lang="ru-RU" sz="1800" dirty="0" smtClean="0"/>
              <a:t>                                                                      МКОУ «Поповская СОШ»</a:t>
            </a:r>
          </a:p>
          <a:p>
            <a:r>
              <a:rPr lang="ru-RU" sz="1800" dirty="0" smtClean="0"/>
              <a:t>                                                    </a:t>
            </a:r>
            <a:r>
              <a:rPr lang="ru-RU" sz="1800" dirty="0" err="1" smtClean="0"/>
              <a:t>Засимова</a:t>
            </a:r>
            <a:r>
              <a:rPr lang="ru-RU" sz="1800" dirty="0" smtClean="0"/>
              <a:t> Л. С.</a:t>
            </a:r>
            <a:endParaRPr lang="ru-RU" sz="1800" dirty="0"/>
          </a:p>
        </p:txBody>
      </p:sp>
      <p:pic>
        <p:nvPicPr>
          <p:cNvPr id="4" name="Picture 2" descr="jbbkza1rb3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71" y="2226011"/>
            <a:ext cx="5164429" cy="394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16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Здание-корзина</a:t>
            </a:r>
            <a:br>
              <a:rPr lang="ru-RU" dirty="0"/>
            </a:br>
            <a:r>
              <a:rPr lang="ru-RU" dirty="0"/>
              <a:t>(Огайо, США)</a:t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8932438_or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284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ru-RU" dirty="0"/>
              <a:t>Каменный дом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Фафе</a:t>
            </a:r>
            <a:r>
              <a:rPr lang="ru-RU" dirty="0"/>
              <a:t>, Португалия)</a:t>
            </a:r>
          </a:p>
        </p:txBody>
      </p:sp>
      <p:pic>
        <p:nvPicPr>
          <p:cNvPr id="11266" name="Picture 2" descr="3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68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Дом-ботинок</a:t>
            </a:r>
            <a:br>
              <a:rPr lang="ru-RU" dirty="0"/>
            </a:br>
            <a:r>
              <a:rPr lang="ru-RU" dirty="0"/>
              <a:t>(Пенсильвания, США)</a:t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Samye-originalnye-doma-v-mire-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623" y="1825625"/>
            <a:ext cx="579075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85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Отель </a:t>
            </a:r>
            <a:r>
              <a:rPr lang="ru-RU" dirty="0" err="1"/>
              <a:t>Burj</a:t>
            </a:r>
            <a:r>
              <a:rPr lang="ru-RU" dirty="0"/>
              <a:t> </a:t>
            </a:r>
            <a:r>
              <a:rPr lang="ru-RU" dirty="0" err="1"/>
              <a:t>Al</a:t>
            </a:r>
            <a:r>
              <a:rPr lang="ru-RU" dirty="0"/>
              <a:t> </a:t>
            </a:r>
            <a:r>
              <a:rPr lang="ru-RU" dirty="0" err="1"/>
              <a:t>Arab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(Дубай, Арабские эмираты)</a:t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 descr="Dubai, UAE. Burj Al Arab from abov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774" y="1690689"/>
            <a:ext cx="6287447" cy="410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501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Музыкальное здание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Хуайнань</a:t>
            </a:r>
            <a:r>
              <a:rPr lang="ru-RU" dirty="0"/>
              <a:t>, Китай)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Piano-Shaped-Building-Huainan-Chin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45" y="2297151"/>
            <a:ext cx="5384627" cy="345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201307312355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429" y="2297152"/>
            <a:ext cx="4685372" cy="343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58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4343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Храм Лотоса (Индия)</a:t>
            </a:r>
            <a:endParaRPr lang="ru-RU" dirty="0"/>
          </a:p>
        </p:txBody>
      </p:sp>
      <p:pic>
        <p:nvPicPr>
          <p:cNvPr id="1026" name="Picture 2" descr="33 самых необычных здания мира часть 1 (1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690688"/>
            <a:ext cx="666750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01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33 самых необычных здания мира часть 1 (2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22" y="457200"/>
            <a:ext cx="666750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lotus_temple-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022" y="3619501"/>
            <a:ext cx="4416425" cy="284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67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Национальная библиотека</a:t>
            </a:r>
            <a:br>
              <a:rPr lang="ru-RU" dirty="0"/>
            </a:br>
            <a:r>
              <a:rPr lang="ru-RU" dirty="0"/>
              <a:t>(Минск, Беларусь)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7142806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53" y="1690688"/>
            <a:ext cx="6909223" cy="406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46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Кривой дом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Сопот</a:t>
            </a:r>
            <a:r>
              <a:rPr lang="ru-RU" dirty="0"/>
              <a:t>, Польша)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12._Sopo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255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Здание-чайник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Цзянсу</a:t>
            </a:r>
            <a:r>
              <a:rPr lang="ru-RU" dirty="0"/>
              <a:t>, Китай)</a:t>
            </a:r>
            <a:br>
              <a:rPr lang="ru-RU" dirty="0"/>
            </a:br>
            <a:endParaRPr lang="ru-RU" dirty="0"/>
          </a:p>
        </p:txBody>
      </p:sp>
      <p:pic>
        <p:nvPicPr>
          <p:cNvPr id="6148" name="Picture 4" descr="teapot_storyBuro_cov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051" y="1690688"/>
            <a:ext cx="6536641" cy="430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84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Танцующее здание</a:t>
            </a:r>
            <a:br>
              <a:rPr lang="ru-RU" dirty="0"/>
            </a:br>
            <a:r>
              <a:rPr lang="ru-RU" dirty="0"/>
              <a:t>(Прага, Чехия)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26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1545" y="1825625"/>
            <a:ext cx="622890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512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base"/>
            <a:r>
              <a:rPr lang="ru-RU" dirty="0"/>
              <a:t>Перевернутый дом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Шимбарк</a:t>
            </a:r>
            <a:r>
              <a:rPr lang="ru-RU" dirty="0"/>
              <a:t>, Польша)</a:t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2" descr="Op-zijn-ko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297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ru-RU" dirty="0"/>
              <a:t>Ват Ронг </a:t>
            </a:r>
            <a:r>
              <a:rPr lang="ru-RU" dirty="0" err="1"/>
              <a:t>Кхун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Чианг</a:t>
            </a:r>
            <a:r>
              <a:rPr lang="ru-RU" dirty="0"/>
              <a:t>-Рай, Таиланд)</a:t>
            </a:r>
          </a:p>
        </p:txBody>
      </p:sp>
      <p:pic>
        <p:nvPicPr>
          <p:cNvPr id="9218" name="Picture 2" descr="70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715" y="1690688"/>
            <a:ext cx="7057928" cy="358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9493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45</Words>
  <Application>Microsoft Office PowerPoint</Application>
  <PresentationFormat>Широкоэкранный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    Архитектура. Необычные здания.                  ИЗО </vt:lpstr>
      <vt:lpstr>Храм Лотоса (Индия)</vt:lpstr>
      <vt:lpstr>Презентация PowerPoint</vt:lpstr>
      <vt:lpstr>Национальная библиотека (Минск, Беларусь) </vt:lpstr>
      <vt:lpstr>Кривой дом (Сопот, Польша) </vt:lpstr>
      <vt:lpstr>Здание-чайник (Цзянсу, Китай) </vt:lpstr>
      <vt:lpstr>Танцующее здание (Прага, Чехия) </vt:lpstr>
      <vt:lpstr>Перевернутый дом (Шимбарк, Польша) </vt:lpstr>
      <vt:lpstr>Ват Ронг Кхун (Чианг-Рай, Таиланд)</vt:lpstr>
      <vt:lpstr>Здание-корзина (Огайо, США) </vt:lpstr>
      <vt:lpstr>Каменный дом (Фафе, Португалия)</vt:lpstr>
      <vt:lpstr>Дом-ботинок (Пенсильвания, США) </vt:lpstr>
      <vt:lpstr>Отель Burj Al Arab (Дубай, Арабские эмираты) </vt:lpstr>
      <vt:lpstr>Музыкальное здание (Хуайнань, Китай)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здания</dc:title>
  <dc:creator>user</dc:creator>
  <cp:lastModifiedBy>user</cp:lastModifiedBy>
  <cp:revision>10</cp:revision>
  <dcterms:created xsi:type="dcterms:W3CDTF">2018-03-04T19:20:14Z</dcterms:created>
  <dcterms:modified xsi:type="dcterms:W3CDTF">2020-11-22T08:40:15Z</dcterms:modified>
</cp:coreProperties>
</file>