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8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8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1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4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52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75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94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2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23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4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57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CDB31-9870-4AE5-B797-36030A82254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C679A-6357-4CCD-B9AF-876993936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8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2967335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педагогическом совете на тему: «Событийное планирование ДОУ».</a:t>
            </a:r>
          </a:p>
          <a:p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224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1282066"/>
            <a:ext cx="6096000" cy="50361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Список примерных тем для включения в событийное планирование: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события, формирующие чувство гражданской принадлежности ребенка (День России, День защитника Отечества); 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явления нравственной жизни (Дни «спасибо», доброты, друзей);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• явления окружающей природы (Дни воды, земли, птиц, животных); 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мир искусства и литературы (Дни поэзии, детской книги, театра);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• традиционные праздничные события семьи, общества и государства (Новый год, Праздник весны и труда, День матери); • наиболее важные профессии (Дни воспитателя, врача, почтальона, строителя). 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24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17120" cy="7040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517119" cy="704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02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25678" cy="7157533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0" y="2345563"/>
            <a:ext cx="6096000" cy="40440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Событийный подход рассматривается нами как продуктивная педагогическая организация и осуществление значимых событий в жизни дошкольного коллектива и отдельной личности, используя которую, мы можем обеспечить достижение целевых ориентиров, определенных в Федеральных государственных образовательных стандартах дошкольного образования.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746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438302" cy="69965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59380" y="2414677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 практике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образовательный процесс в ДОУ строится на основе комплексно-тематического принципа, приближенного к так называемому «событийному» принципу, что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позволяет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сделать жизнь детей детском саду более интересной, а образовательный процесс – мотивированным.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72336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301350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Образовательное событие, как и любая образовательная единица имеет свою структуру. Оно состоит из завязки, решения задач через виды деятельности, кульминации, рефлексии.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42565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982" cy="69125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2855895"/>
            <a:ext cx="6096000" cy="28391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Особенность событийного планирования в том, что в основе лежит не перечень планируемых мероприятий, а вопросы, возникшие в результате анализа в группе, которые педагоги задают сами себе. Проработка этих вопросов уже половина плана.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092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1747130"/>
            <a:ext cx="6096000" cy="402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будет называться наше образовательное событие?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Название должно быть кратким: «Весна», «Богатыри». Оно должно нести в себе понятный смысл и быть легко воспроизводимым детьми.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 ли это для детей?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 на этот вопрос может быть двояким. Актуальность может определяться самими детьми. К примеру ребенок принес в группу набор фигурок динозавров, чем привлек внимание большей части группы. В данном случае тема является актуальной.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0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1547652"/>
            <a:ext cx="6096000" cy="44382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образовательное событие будет организовывать жизнь в группе?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контексте подготовки к событийному планированию под организацией жизни детей в группе подразумеваются появившиеся предметы, которые помогают детям воспринимать через образовательную призму себя, время, культуру.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Время, изменения в среде, я- открытие себя, культура.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ли в образовательном событии место проблеме?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крайне важен, отсутствие проблемной задачи обесценивает событие.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1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1747130"/>
            <a:ext cx="6096000" cy="40063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знания будут осваиваться в ходе образовательного события?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Какую бы игровую форму ни принимало образовательное событие в нем должны решаться и образовательные так называемые предметные задачи, свои для каждого возраста. Нужно четко выяснит какие задачи встраиваются в образовательное событие, а какие нет.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коммуникативные навыки будут развиты?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продумать, какого рода коммуникативный навык в дефиците у данной группы.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062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2306802"/>
            <a:ext cx="6096000" cy="30183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будет развиваться драматургия события?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чего начинается образовательное событие…какой будет развязка…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будет организована рефлексия?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Отвечая на вопрос, педагог должен понимать, отчёт какого вида подойдет к предшествующему образовательному событию? Есть ли в отчете место субъективности ребенка? (чему я научился?).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676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477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1911</dc:creator>
  <cp:lastModifiedBy>1911</cp:lastModifiedBy>
  <cp:revision>3</cp:revision>
  <dcterms:created xsi:type="dcterms:W3CDTF">2020-09-02T02:40:33Z</dcterms:created>
  <dcterms:modified xsi:type="dcterms:W3CDTF">2020-09-02T02:55:22Z</dcterms:modified>
</cp:coreProperties>
</file>