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2C5B-B1F0-4810-8BFC-542A90A8DAC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8FFCB-222C-4A00-9F0F-38428183E89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BD2C5B-B1F0-4810-8BFC-542A90A8DAC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38FFCB-222C-4A00-9F0F-38428183E8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62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8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воспитателям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96944" cy="5112568"/>
          </a:xfrm>
        </p:spPr>
        <p:txBody>
          <a:bodyPr>
            <a:normAutofit/>
          </a:bodyPr>
          <a:lstStyle/>
          <a:p>
            <a:pPr marL="342900" indent="-342900" algn="l">
              <a:buFont typeface="Courier New" pitchFamily="49" charset="0"/>
              <a:buChar char="o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настраиваем» на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еду,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ребёнок отказывается от приёма пищи не следует особенно настаивать на том, чтобы он обязательно что-нибудь съел. Тем более ни в коем случае нельзя кормить насильно, так как это ещё больше ухудшит отрицательное отношение малыша к условиям пребывания в коллективе.  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ребёнок даже 3-4 лет, не умеет есть самостоятельно воспитатель следует первое время кормить его, чтобы не нарушить сложившейся стереотип и не вызывать отрицательных эмоций. При  это не надо фиксировать внимание детей над этим фактом. 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случаях если у малыша очень тяжёлая адаптация порекомендовать маме приводить ребёнка в другое время (после завтрака), а во время обеда маме предложить покормить своего ребёнка если у воспитателя не получилось.</a:t>
            </a:r>
          </a:p>
          <a:p>
            <a:pPr marL="342900" indent="-342900" algn="l">
              <a:buFont typeface="Courier New" pitchFamily="49" charset="0"/>
              <a:buChar char="o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17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332</TotalTime>
  <Words>125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Рекомендации воспитателям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питания детей в период адаптации»</dc:title>
  <dc:creator>User</dc:creator>
  <dc:description>Рекомендации воспитателям</dc:description>
  <cp:lastModifiedBy>User</cp:lastModifiedBy>
  <cp:revision>33</cp:revision>
  <cp:lastPrinted>2020-11-16T08:31:37Z</cp:lastPrinted>
  <dcterms:created xsi:type="dcterms:W3CDTF">2020-11-12T19:33:49Z</dcterms:created>
  <dcterms:modified xsi:type="dcterms:W3CDTF">2020-11-22T17:29:02Z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Особенности питания детей в период адаптации»</vt:lpwstr>
  </property>
  <property fmtid="{D5CDD505-2E9C-101B-9397-08002B2CF9AE}" pid="3" name="SlideDescription">
    <vt:lpwstr>Рекомендации воспитателям</vt:lpwstr>
  </property>
</Properties>
</file>