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D2C5B-B1F0-4810-8BFC-542A90A8DACF}" type="datetimeFigureOut">
              <a:rPr lang="ru-RU" smtClean="0"/>
              <a:t>22.11.2020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8FFCB-222C-4A00-9F0F-38428183E89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2BD2C5B-B1F0-4810-8BFC-542A90A8DACF}" type="datetimeFigureOut">
              <a:rPr lang="ru-RU" smtClean="0"/>
              <a:t>22.11.2020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F38FFCB-222C-4A00-9F0F-38428183E89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57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08912" cy="93610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Рекомендации для родителей: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340768"/>
            <a:ext cx="7920880" cy="4896544"/>
          </a:xfrm>
        </p:spPr>
        <p:txBody>
          <a:bodyPr/>
          <a:lstStyle/>
          <a:p>
            <a:pPr marL="342900" indent="-342900" algn="l">
              <a:buFont typeface="Courier New" pitchFamily="49" charset="0"/>
              <a:buChar char="o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Давать детям кисло молочные продукты (для поддержания организма, которые влияют на пищеварение и микрофлору кишечника)</a:t>
            </a:r>
          </a:p>
          <a:p>
            <a:pPr marL="342900" indent="-342900" algn="l">
              <a:buFont typeface="Courier New" pitchFamily="49" charset="0"/>
              <a:buChar char="o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Приём овощей и фруктов богатых витаминов</a:t>
            </a:r>
          </a:p>
          <a:p>
            <a:pPr marL="342900" indent="-342900" algn="l">
              <a:buFont typeface="Courier New" pitchFamily="49" charset="0"/>
              <a:buChar char="o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Предлагать ребёнку пить как можно больше воды и не сладких компотов, чаёв, трав</a:t>
            </a:r>
          </a:p>
          <a:p>
            <a:pPr marL="342900" indent="-342900" algn="l">
              <a:buFont typeface="Courier New" pitchFamily="49" charset="0"/>
              <a:buChar char="o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Когда ребёнка забирают из ДОУ не сразу нужно давать сладости, так как это приводит к ещё большему снижению аппетита.</a:t>
            </a:r>
          </a:p>
          <a:p>
            <a:pPr marL="342900" indent="-342900" algn="l">
              <a:buFont typeface="Courier New" pitchFamily="49" charset="0"/>
              <a:buChar char="o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862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332</TotalTime>
  <Words>64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Воздушный поток</vt:lpstr>
      <vt:lpstr>Рекомендации для родителей: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питания детей в период адаптации»</dc:title>
  <dc:creator>User</dc:creator>
  <dc:description>Рекомендации для родителей:</dc:description>
  <cp:lastModifiedBy>User</cp:lastModifiedBy>
  <cp:revision>33</cp:revision>
  <cp:lastPrinted>2020-11-16T08:31:37Z</cp:lastPrinted>
  <dcterms:created xsi:type="dcterms:W3CDTF">2020-11-12T19:33:49Z</dcterms:created>
  <dcterms:modified xsi:type="dcterms:W3CDTF">2020-11-22T17:29:03Z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Особенности питания детей в период адаптации»</vt:lpwstr>
  </property>
  <property fmtid="{D5CDD505-2E9C-101B-9397-08002B2CF9AE}" pid="3" name="SlideDescription">
    <vt:lpwstr>Рекомендации для родителей:</vt:lpwstr>
  </property>
</Properties>
</file>