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2C5B-B1F0-4810-8BFC-542A90A8DAC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8FFCB-222C-4A00-9F0F-38428183E89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BD2C5B-B1F0-4810-8BFC-542A90A8DAC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38FFCB-222C-4A00-9F0F-38428183E8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00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6264696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дети отказываются есть нелюбимую или незнакомую пищу. Стоит пойти на компромисс: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-можно уменьшить порцию, убрать часть гарнира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-нарезать грушу или яблоко на несколько частей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-попросить ребёнка только попробовать блюдо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-придать блюду интересный вид.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дошкольного возраста впечатлительны, чрезвычайно доверчивы и внушаемы. Поэтому если взрослый во время разговора при ребёнке допускает «обсуждение, что он ничего не ест», «привередлив еде», «было не вкусно», сами подают пример отрицательного влияния на аппетит ребёнка.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80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332</TotalTime>
  <Words>14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Часто дети отказываются есть нелюбимую или незнакомую пищу. Стоит пойти на компромисс: -можно уменьшить порцию, убрать часть гарнира -нарезать грушу или яблоко на несколько частей -попросить ребёнка только попробовать блюдо -придать блюду интересный вид.  Дети дошкольного возраста впечатлительны, чрезвычайно доверчивы и внушаемы. Поэтому если взрослый во время разговора при ребёнке допускает «обсуждение, что он ничего не ест», «привередлив еде», «было не вкусно», сами подают пример отрицательного влияния на аппетит ребёнка.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питания детей в период адаптации»</dc:title>
  <dc:creator>User</dc:creator>
  <dc:description>Часто дети отказываются есть нелюбимую или незнакомую пищу. Стоит пойти на компромисс:_x000d_
-можно уменьшить порцию, убрать часть гарнира_x000d_
-нарезать грушу или яблоко на несколько частей_x000d_
-попросить ребёнка только попробовать блюдо_x000d_
-придать блюду интересный вид._x000d_
</dc:description>
  <cp:lastModifiedBy>User</cp:lastModifiedBy>
  <cp:revision>33</cp:revision>
  <cp:lastPrinted>2020-11-16T08:31:37Z</cp:lastPrinted>
  <dcterms:created xsi:type="dcterms:W3CDTF">2020-11-12T19:33:49Z</dcterms:created>
  <dcterms:modified xsi:type="dcterms:W3CDTF">2020-11-22T17:29:02Z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Особенности питания детей в период адаптации»</vt:lpwstr>
  </property>
  <property fmtid="{D5CDD505-2E9C-101B-9397-08002B2CF9AE}" pid="3" name="SlideDescription">
    <vt:lpwstr>Часто дети отказываются есть нелюбимую или незнакомую пищу. Стоит пойти на компромисс:_x000d_
-можно уменьшить порцию, убрать часть гарнира_x000d_
-нарезать грушу или яблоко на несколько частей_x000d_
-попросить ребёнка только попробовать блюдо_x000d_
-придать блюду интересный в</vt:lpwstr>
  </property>
</Properties>
</file>