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75" r:id="rId4"/>
    <p:sldId id="273" r:id="rId5"/>
    <p:sldId id="277" r:id="rId6"/>
    <p:sldId id="261" r:id="rId7"/>
    <p:sldId id="262" r:id="rId8"/>
    <p:sldId id="264" r:id="rId9"/>
    <p:sldId id="266" r:id="rId10"/>
    <p:sldId id="265" r:id="rId11"/>
    <p:sldId id="268" r:id="rId12"/>
    <p:sldId id="271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80220">
            <a:off x="1176058" y="1341546"/>
            <a:ext cx="4540741" cy="2735635"/>
          </a:xfrm>
        </p:spPr>
        <p:txBody>
          <a:bodyPr/>
          <a:lstStyle>
            <a:lvl1pPr>
              <a:defRPr b="1">
                <a:solidFill>
                  <a:srgbClr val="FF0066"/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293096"/>
            <a:ext cx="4824536" cy="1536576"/>
          </a:xfrm>
        </p:spPr>
        <p:txBody>
          <a:bodyPr/>
          <a:lstStyle>
            <a:lvl1pPr marL="0" indent="0" algn="ctr">
              <a:buNone/>
              <a:defRPr>
                <a:solidFill>
                  <a:srgbClr val="9933FF"/>
                </a:solidFill>
                <a:latin typeface="Constant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4B5B9-AAEE-4398-B25B-1AFDE9FD28A6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62BCE-4784-4689-A02B-6E35F9F13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A144-3638-4C69-B70D-93EE9C13652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D42F-ABAE-4A2B-B748-877F72011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7078-EB12-4D1F-8906-37E5FFCD699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661B8-0802-4163-B3F6-96E836FD6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BEF4-A69E-44C2-B8C3-707AD6D5D234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3FB16-2135-4296-B039-3553C1EB6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81128"/>
            <a:ext cx="6984777" cy="1440160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FF00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3212976"/>
            <a:ext cx="5760640" cy="1152128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933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2D37-9894-4DA6-8E40-4E00E6E6AEC9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FDEA-EEC0-4801-BF2A-DD0F19FF4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4B97-BC3E-42F3-BAE1-0F24D342FD14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3AA5-F06B-4EDC-AAD8-9852F913B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35113"/>
            <a:ext cx="37418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2174875"/>
            <a:ext cx="366980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43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43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998F-F56C-49CA-BB04-4BAC9ACEAFDC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3CCF9-5515-40F8-BF6C-5C6D0AC01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235D-3CFD-4AA5-A99C-2E98D783BD7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C145-0DAF-41A3-A27B-282C53197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5D6C-083F-4AED-8AAE-5404CC53184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CF1A-4324-4475-9A37-988D37501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908720"/>
            <a:ext cx="2520280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836713"/>
            <a:ext cx="4464496" cy="52565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988841"/>
            <a:ext cx="2736304" cy="39604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74CD-4C14-4AC2-9B4A-EDD475446BE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818EE-EF54-43B7-8FBE-434FA702B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39752" y="980727"/>
            <a:ext cx="4464496" cy="360040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A2FA8-3A40-4D15-85CE-FD17E4321FD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1C3F-D6DD-401B-87EF-9FD3DFFD2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27088" y="765175"/>
            <a:ext cx="74898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27088" y="1700213"/>
            <a:ext cx="74898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F0AAA-92E3-4922-9A03-05FE6D201F59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4317D2-9236-4769-A7DC-B8A3491FF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6" r:id="rId2"/>
    <p:sldLayoutId id="2147483744" r:id="rId3"/>
    <p:sldLayoutId id="2147483737" r:id="rId4"/>
    <p:sldLayoutId id="2147483738" r:id="rId5"/>
    <p:sldLayoutId id="2147483739" r:id="rId6"/>
    <p:sldLayoutId id="2147483740" r:id="rId7"/>
    <p:sldLayoutId id="2147483745" r:id="rId8"/>
    <p:sldLayoutId id="2147483746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600CC"/>
          </a:solidFill>
          <a:latin typeface="Century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27088" y="1428750"/>
            <a:ext cx="7489825" cy="17145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«Развитие у дошкольников конструктивного творчества»</a:t>
            </a:r>
            <a:b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8800" b="1" dirty="0" err="1" smtClean="0">
                <a:solidFill>
                  <a:srgbClr val="FF0000"/>
                </a:solidFill>
                <a:latin typeface="Arial Black" pitchFamily="34" charset="0"/>
              </a:rPr>
              <a:t>Пейп</a:t>
            </a:r>
            <a:r>
              <a:rPr lang="ru-RU" sz="8800" b="1" dirty="0" smtClean="0">
                <a:solidFill>
                  <a:srgbClr val="FF0000"/>
                </a:solidFill>
                <a:latin typeface="Arial Black" pitchFamily="34" charset="0"/>
              </a:rPr>
              <a:t> -арт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827088" y="3286125"/>
            <a:ext cx="7489825" cy="2286016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 b="1" dirty="0" smtClean="0">
              <a:latin typeface="Segoe UI" pitchFamily="34" charset="0"/>
              <a:cs typeface="Segoe UI" pitchFamily="34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b="1" dirty="0" smtClean="0">
                <a:solidFill>
                  <a:srgbClr val="0070C0"/>
                </a:solidFill>
                <a:latin typeface="Segoe UI" pitchFamily="34" charset="0"/>
                <a:cs typeface="Segoe UI" pitchFamily="34" charset="0"/>
              </a:rPr>
              <a:t>Нетрадиционная техника конструирования из бумаги</a:t>
            </a:r>
          </a:p>
          <a:p>
            <a:pPr marL="0" indent="0" algn="r" eaLnBrk="1" hangingPunct="1">
              <a:buFontTx/>
              <a:buNone/>
            </a:pPr>
            <a:endParaRPr lang="ru-RU" sz="1600" b="1" dirty="0" smtClean="0">
              <a:latin typeface="Segoe UI" pitchFamily="34" charset="0"/>
              <a:cs typeface="Segoe UI" pitchFamily="34" charset="0"/>
            </a:endParaRPr>
          </a:p>
          <a:p>
            <a:pPr marL="0" indent="0" algn="r" eaLnBrk="1" hangingPunct="1">
              <a:buFontTx/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Segoe UI" pitchFamily="34" charset="0"/>
                <a:cs typeface="Segoe UI" pitchFamily="34" charset="0"/>
              </a:rPr>
              <a:t>Подготовила воспитатель:</a:t>
            </a:r>
          </a:p>
          <a:p>
            <a:pPr marL="0" indent="0" algn="r" eaLnBrk="1" hangingPunct="1">
              <a:buFontTx/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Segoe UI" pitchFamily="34" charset="0"/>
                <a:cs typeface="Segoe UI" pitchFamily="34" charset="0"/>
              </a:rPr>
              <a:t> Сайкина Ольга Сергеевна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rcRect r="13985"/>
          <a:stretch>
            <a:fillRect/>
          </a:stretch>
        </p:blipFill>
        <p:spPr>
          <a:xfrm>
            <a:off x="1000100" y="785794"/>
            <a:ext cx="2214578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4" name="Рисунок 7" descr="podelki_017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857250"/>
            <a:ext cx="1744662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Рисунок 9" descr="sy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14686"/>
            <a:ext cx="3000375" cy="2790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27088" y="928688"/>
            <a:ext cx="7489825" cy="9286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Использование в работе с детьми</a:t>
            </a:r>
          </a:p>
        </p:txBody>
      </p:sp>
      <p:pic>
        <p:nvPicPr>
          <p:cNvPr id="15363" name="Содержимое 3" descr="4b36aef02_720x45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7111" t="1774" r="26325" b="-2037"/>
          <a:stretch>
            <a:fillRect/>
          </a:stretch>
        </p:blipFill>
        <p:spPr>
          <a:xfrm>
            <a:off x="1000100" y="1571612"/>
            <a:ext cx="185738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Рисунок 4" descr="image_13523.jpg"/>
          <p:cNvPicPr>
            <a:picLocks noChangeAspect="1"/>
          </p:cNvPicPr>
          <p:nvPr/>
        </p:nvPicPr>
        <p:blipFill>
          <a:blip r:embed="rId3" cstate="print"/>
          <a:srcRect l="65053" t="-1697" r="-827" b="49095"/>
          <a:stretch>
            <a:fillRect/>
          </a:stretch>
        </p:blipFill>
        <p:spPr bwMode="auto">
          <a:xfrm>
            <a:off x="6286512" y="1857364"/>
            <a:ext cx="178595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Рисунок 5" descr="image_32692.jpg"/>
          <p:cNvPicPr>
            <a:picLocks noChangeAspect="1"/>
          </p:cNvPicPr>
          <p:nvPr/>
        </p:nvPicPr>
        <p:blipFill>
          <a:blip r:embed="rId4" cstate="print"/>
          <a:srcRect l="-2941" t="-3920" r="-2942" b="-1917"/>
          <a:stretch>
            <a:fillRect/>
          </a:stretch>
        </p:blipFill>
        <p:spPr bwMode="auto">
          <a:xfrm>
            <a:off x="5643570" y="4143380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Рисунок 6" descr="image_162627.jpg"/>
          <p:cNvPicPr>
            <a:picLocks noChangeAspect="1"/>
          </p:cNvPicPr>
          <p:nvPr/>
        </p:nvPicPr>
        <p:blipFill>
          <a:blip r:embed="rId5" cstate="print"/>
          <a:srcRect l="8955" t="12970" r="6893" b="19732"/>
          <a:stretch>
            <a:fillRect/>
          </a:stretch>
        </p:blipFill>
        <p:spPr bwMode="auto">
          <a:xfrm>
            <a:off x="3000364" y="2500306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Рисунок 7" descr="DSC_0024.jpg"/>
          <p:cNvPicPr>
            <a:picLocks noChangeAspect="1"/>
          </p:cNvPicPr>
          <p:nvPr/>
        </p:nvPicPr>
        <p:blipFill>
          <a:blip r:embed="rId6" cstate="print"/>
          <a:srcRect l="10756" t="7572" r="10498" b="4806"/>
          <a:stretch>
            <a:fillRect/>
          </a:stretch>
        </p:blipFill>
        <p:spPr bwMode="auto">
          <a:xfrm>
            <a:off x="928662" y="4143380"/>
            <a:ext cx="250033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207184-1466775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2249186" cy="3000396"/>
          </a:xfrm>
        </p:spPr>
      </p:pic>
      <p:pic>
        <p:nvPicPr>
          <p:cNvPr id="5" name="Рисунок 4" descr="detsad-207184-14667751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571876"/>
            <a:ext cx="3549263" cy="2605203"/>
          </a:xfrm>
          <a:prstGeom prst="rect">
            <a:avLst/>
          </a:prstGeom>
        </p:spPr>
      </p:pic>
      <p:pic>
        <p:nvPicPr>
          <p:cNvPr id="6" name="Рисунок 5" descr="detsad-207184-14667752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785794"/>
            <a:ext cx="4643470" cy="2731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827088" y="1000125"/>
            <a:ext cx="7489825" cy="50927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Создание работ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 технике «пейп-арт» позволяет: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Обучать простейшему сенсорному анализу;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Развивать мелкую моторику;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Обеспечивать правильное восприятие трудовых процессов;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Преодолевать неуверенность и страх перед незнакомым делом;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Воспитывать бережное отношение  к предметам и игрушкам, как результатам труда: своего и взрослых;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Развивать творческую активность.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endParaRPr lang="ru-RU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928688" y="1285861"/>
            <a:ext cx="7489825" cy="19288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Желаю вдохновения и творческих успехов.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3" name="Рисунок 2" descr="100858626_large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357562"/>
            <a:ext cx="3857652" cy="2567481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85926"/>
            <a:ext cx="5929354" cy="3214710"/>
          </a:xfrm>
          <a:noFill/>
        </p:spPr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  <a:t>Что такое</a:t>
            </a:r>
            <a:b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  <a:t>«ПЕЙП-АРТ»</a:t>
            </a:r>
            <a:b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0500" b="1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  <a:endParaRPr lang="ru-RU" sz="105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12493545aaaad65a2133da13cabb8d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857232"/>
            <a:ext cx="3357585" cy="2518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original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429000"/>
            <a:ext cx="3321933" cy="2476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29058" y="4214818"/>
            <a:ext cx="442915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выполнение рисунка </a:t>
            </a: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нитью из салфеток.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428736"/>
            <a:ext cx="3786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техника декорирования </a:t>
            </a:r>
          </a:p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бумажными салфетками</a:t>
            </a:r>
            <a:endParaRPr lang="ru-RU" sz="2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93490016_9555_376c1070c5b3c7463d5556467f0d4472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5" y="857233"/>
            <a:ext cx="2573135" cy="1928825"/>
          </a:xfrm>
          <a:prstGeom prst="rect">
            <a:avLst/>
          </a:prstGeom>
        </p:spPr>
      </p:pic>
      <p:pic>
        <p:nvPicPr>
          <p:cNvPr id="3" name="Рисунок 2" descr="1493490026_9555_0c8f686ac789f8c7aefb59c02fb019e4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785794"/>
            <a:ext cx="2643206" cy="2000264"/>
          </a:xfrm>
          <a:prstGeom prst="rect">
            <a:avLst/>
          </a:prstGeom>
        </p:spPr>
      </p:pic>
      <p:pic>
        <p:nvPicPr>
          <p:cNvPr id="4" name="Рисунок 3" descr="p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3286124"/>
            <a:ext cx="1770750" cy="2857520"/>
          </a:xfrm>
          <a:prstGeom prst="rect">
            <a:avLst/>
          </a:prstGeom>
        </p:spPr>
      </p:pic>
      <p:pic>
        <p:nvPicPr>
          <p:cNvPr id="5" name="Рисунок 4" descr="1_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857232"/>
            <a:ext cx="2143140" cy="2956055"/>
          </a:xfrm>
          <a:prstGeom prst="rect">
            <a:avLst/>
          </a:prstGeom>
        </p:spPr>
      </p:pic>
      <p:pic>
        <p:nvPicPr>
          <p:cNvPr id="29698" name="Picture 2" descr="https://im0-tub-ru.yandex.net/i?id=5f899c6f9d04bdc503f36e9ed55bd41d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714752"/>
            <a:ext cx="2214578" cy="2214578"/>
          </a:xfrm>
          <a:prstGeom prst="rect">
            <a:avLst/>
          </a:prstGeom>
          <a:noFill/>
        </p:spPr>
      </p:pic>
      <p:pic>
        <p:nvPicPr>
          <p:cNvPr id="29700" name="Picture 4" descr="https://www.mastera-rukodeliya.ru/images/stories/paper-art/vostochnyiy-sunduk/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2132" y="4077436"/>
            <a:ext cx="2881332" cy="19947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728" y="2786059"/>
            <a:ext cx="5429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в технике ПЕЙП - АРТ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92867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выполнения работы в технике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Пейп-Ар</a:t>
            </a:r>
            <a:r>
              <a:rPr lang="ru-RU" sz="2400" b="1" dirty="0" err="1" smtClean="0">
                <a:solidFill>
                  <a:srgbClr val="C00000"/>
                </a:solidFill>
              </a:rPr>
              <a:t>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928802"/>
            <a:ext cx="68580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Нарезать на полоски разной длины и шириной около 1-2 см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Держите полоску за один конец, опустите в воду и быстро вытяните.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Полоску нужно прокручивать в ладонях так, чтобы получилась нитка.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Подготавливайте сразу много таких нитей, можно разных цветов, а потом используйте их для декорирования бутылок, упаковок для подарков, настенные тарелки или панно.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Выкладывайте узор влажными салфеточными нитями, а для приклеивания используйте ПВА. Если нити подсохл</a:t>
            </a:r>
            <a:r>
              <a:rPr lang="ru-RU" dirty="0" smtClean="0"/>
              <a:t>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намочите их слегка водой.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185181639f9988c76371d157d5499391.jpg"/>
          <p:cNvPicPr>
            <a:picLocks noChangeAspect="1"/>
          </p:cNvPicPr>
          <p:nvPr/>
        </p:nvPicPr>
        <p:blipFill>
          <a:blip r:embed="rId2" cstate="print"/>
          <a:srcRect b="16000"/>
          <a:stretch>
            <a:fillRect/>
          </a:stretch>
        </p:blipFill>
        <p:spPr bwMode="auto">
          <a:xfrm>
            <a:off x="1000100" y="1142984"/>
            <a:ext cx="3000396" cy="246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Рисунок 5" descr="64c1cbde6a7037b9bdf28369ffb14f49.jpg"/>
          <p:cNvPicPr>
            <a:picLocks noChangeAspect="1"/>
          </p:cNvPicPr>
          <p:nvPr/>
        </p:nvPicPr>
        <p:blipFill>
          <a:blip r:embed="rId3" cstate="print"/>
          <a:srcRect t="6667" b="14933"/>
          <a:stretch>
            <a:fillRect/>
          </a:stretch>
        </p:blipFill>
        <p:spPr bwMode="auto">
          <a:xfrm>
            <a:off x="1000100" y="3786190"/>
            <a:ext cx="2979989" cy="2309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Рисунок 6" descr="11953d3620a287f998165545382c1cf4.jpg"/>
          <p:cNvPicPr>
            <a:picLocks noChangeAspect="1"/>
          </p:cNvPicPr>
          <p:nvPr/>
        </p:nvPicPr>
        <p:blipFill>
          <a:blip r:embed="rId4" cstate="print"/>
          <a:srcRect r="4799" b="17889"/>
          <a:stretch>
            <a:fillRect/>
          </a:stretch>
        </p:blipFill>
        <p:spPr bwMode="auto">
          <a:xfrm>
            <a:off x="4714876" y="1142984"/>
            <a:ext cx="3286148" cy="2519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Рисунок 7" descr="9398d1c73f92ff7c739121f720b6a3ba.jpg"/>
          <p:cNvPicPr>
            <a:picLocks noChangeAspect="1"/>
          </p:cNvPicPr>
          <p:nvPr/>
        </p:nvPicPr>
        <p:blipFill>
          <a:blip r:embed="rId5" cstate="print"/>
          <a:srcRect r="14999" b="12820"/>
          <a:stretch>
            <a:fillRect/>
          </a:stretch>
        </p:blipFill>
        <p:spPr bwMode="auto">
          <a:xfrm>
            <a:off x="4714876" y="3857628"/>
            <a:ext cx="3286151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28662" y="714356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выполнения работы в технике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Пейп-Ар</a:t>
            </a:r>
            <a:r>
              <a:rPr lang="ru-RU" sz="2400" b="1" dirty="0" err="1" smtClean="0">
                <a:solidFill>
                  <a:srgbClr val="C00000"/>
                </a:solidFill>
              </a:rPr>
              <a:t>т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original (3).jpg"/>
          <p:cNvPicPr>
            <a:picLocks noChangeAspect="1"/>
          </p:cNvPicPr>
          <p:nvPr/>
        </p:nvPicPr>
        <p:blipFill>
          <a:blip r:embed="rId2" cstate="print"/>
          <a:srcRect r="7185"/>
          <a:stretch>
            <a:fillRect/>
          </a:stretch>
        </p:blipFill>
        <p:spPr bwMode="auto">
          <a:xfrm>
            <a:off x="1071538" y="2143116"/>
            <a:ext cx="2786082" cy="1795459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3" name="Рисунок 5" descr="original (5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428736"/>
            <a:ext cx="3009902" cy="1881189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Рисунок 6" descr="original (6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071942"/>
            <a:ext cx="2357454" cy="1999877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5" name="Рисунок 7" descr="original (7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14752"/>
            <a:ext cx="3266215" cy="207811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4" descr="original (9)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3357562"/>
            <a:ext cx="4237038" cy="2733675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714356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Вначале делаем контур из нитей-салфеток, затем заполняем рисунок цветными нитями и декорируем фон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c0fe09ac148b6889e87282b5f48da76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57232"/>
            <a:ext cx="3643313" cy="2732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0_af204_f54b0d22_L.jpg"/>
          <p:cNvPicPr>
            <a:picLocks noChangeAspect="1"/>
          </p:cNvPicPr>
          <p:nvPr/>
        </p:nvPicPr>
        <p:blipFill>
          <a:blip r:embed="rId3" cstate="print"/>
          <a:srcRect t="6250" b="15625"/>
          <a:stretch>
            <a:fillRect/>
          </a:stretch>
        </p:blipFill>
        <p:spPr>
          <a:xfrm>
            <a:off x="5072066" y="2643182"/>
            <a:ext cx="2960372" cy="3083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86989925_3518263_big_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928688"/>
            <a:ext cx="2282825" cy="3833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Рисунок 8" descr="pa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857250"/>
            <a:ext cx="2219325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Рисунок 9" descr="p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357438"/>
            <a:ext cx="2457450" cy="3609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исова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рисование</Template>
  <TotalTime>866</TotalTime>
  <Words>210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рисование</vt:lpstr>
      <vt:lpstr>«Развитие у дошкольников конструктивного творчества» Пейп -арт</vt:lpstr>
      <vt:lpstr>Что такое «ПЕЙП-АРТ» 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Использование в работе с детьми</vt:lpstr>
      <vt:lpstr>Слайд 12</vt:lpstr>
      <vt:lpstr>Слайд 13</vt:lpstr>
      <vt:lpstr>Желаю вдохновения и творческих успехов.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ирина</dc:creator>
  <cp:lastModifiedBy>111</cp:lastModifiedBy>
  <cp:revision>95</cp:revision>
  <dcterms:created xsi:type="dcterms:W3CDTF">2011-07-06T10:23:41Z</dcterms:created>
  <dcterms:modified xsi:type="dcterms:W3CDTF">2019-12-19T15:28:26Z</dcterms:modified>
</cp:coreProperties>
</file>