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74;&#1085;&#1077;&#1091;&#1088;&#1086;&#1095;&#1085;&#1072;&#1103;%20&#1076;&#1077;&#1103;&#1090;&#1077;&#1083;&#1100;&#1085;&#1086;&#1089;&#1090;&#1100;\&#1048;&#1089;&#1089;&#1083;&#1077;&#1076;&#1077;&#1074;&#1072;&#1090;&#1077;&#1083;&#1100;\&#1074;%20&#1075;&#1086;&#1089;&#1090;&#1103;&#1093;%20&#1091;%20&#1079;&#1091;&#1073;&#1085;&#1086;&#1081;%20&#1092;&#1077;&#1080;\2\'&#1044;&#1086;&#1073;&#1088;&#1099;&#1080;&#774;%20&#1076;&#1086;&#1082;&#1090;&#1086;&#1088;%20&#1057;&#1090;&#1086;&#1084;&#1072;&#1090;&#1086;&#1083;&#1086;&#1075;'%20-%20&#1084;&#1091;&#1083;&#1100;&#1090;&#1092;&#1080;&#1083;&#1100;&#1084;%20&#1076;&#1083;&#1103;%20&#1084;&#1072;&#1083;&#1099;&#1096;&#1077;&#1081;-%20&#1050;&#1072;&#1082;%20&#1087;&#1088;&#1072;&#1074;&#1080;&#1083;&#1100;&#1085;&#1086;%20&#1095;&#1080;&#1089;&#1090;&#1080;&#1090;&#1100;%20&#1079;&#1091;&#1073;&#1099;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74;&#1085;&#1077;&#1091;&#1088;&#1086;&#1095;&#1085;&#1072;&#1103;%20&#1076;&#1077;&#1103;&#1090;&#1077;&#1083;&#1100;&#1085;&#1086;&#1089;&#1090;&#1100;\&#1048;&#1089;&#1089;&#1083;&#1077;&#1076;&#1077;&#1074;&#1072;&#1090;&#1077;&#1083;&#1100;\&#1074;%20&#1075;&#1086;&#1089;&#1090;&#1103;&#1093;%20&#1091;%20&#1079;&#1091;&#1073;&#1085;&#1086;&#1081;%20&#1092;&#1077;&#1080;\2\&#1091;%20&#1082;&#1091;&#1079;&#1080;%20&#1073;&#1086;&#1083;&#1103;&#1090;%20&#1079;&#1091;&#1073;&#1099;.mp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74;&#1085;&#1077;&#1091;&#1088;&#1086;&#1095;&#1085;&#1072;&#1103;%20&#1076;&#1077;&#1103;&#1090;&#1077;&#1083;&#1100;&#1085;&#1086;&#1089;&#1090;&#1100;\&#1048;&#1089;&#1089;&#1083;&#1077;&#1076;&#1077;&#1074;&#1072;&#1090;&#1077;&#1083;&#1100;\&#1074;%20&#1075;&#1086;&#1089;&#1090;&#1103;&#1093;%20&#1091;%20&#1079;&#1091;&#1073;&#1085;&#1086;&#1081;%20&#1092;&#1077;&#1080;\2\&#1091;%20&#1079;&#1091;&#1073;&#1085;&#1086;&#1075;&#1086;%20&#1074;&#1088;&#1072;&#1095;&#1072;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 правильно чистить зубы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'Добрый доктор Стоматолог' - мультфильм для малышей- Как правильно чистить зубы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500034" y="1571612"/>
            <a:ext cx="8167702" cy="4594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полезно для зубов, а что вредно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у кузи болят зубы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4" y="1500174"/>
            <a:ext cx="6715172" cy="5036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ока кола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071546"/>
            <a:ext cx="2030237" cy="1959179"/>
          </a:xfrm>
        </p:spPr>
      </p:pic>
      <p:pic>
        <p:nvPicPr>
          <p:cNvPr id="7" name="Содержимое 6" descr="таблетки.jpe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428992" y="1214422"/>
            <a:ext cx="2243133" cy="1406585"/>
          </a:xfrm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 вредных для зубов продуктов.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лекарств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4000504"/>
            <a:ext cx="2363034" cy="1928826"/>
          </a:xfrm>
          <a:prstGeom prst="rect">
            <a:avLst/>
          </a:prstGeom>
        </p:spPr>
      </p:pic>
      <p:pic>
        <p:nvPicPr>
          <p:cNvPr id="9" name="Рисунок 8" descr="сладости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1142984"/>
            <a:ext cx="2674037" cy="2000264"/>
          </a:xfrm>
          <a:prstGeom prst="rect">
            <a:avLst/>
          </a:prstGeom>
        </p:spPr>
      </p:pic>
      <p:pic>
        <p:nvPicPr>
          <p:cNvPr id="10" name="Рисунок 9" descr="сухофрукты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86116" y="2571744"/>
            <a:ext cx="2643186" cy="1982390"/>
          </a:xfrm>
          <a:prstGeom prst="rect">
            <a:avLst/>
          </a:prstGeom>
        </p:spPr>
      </p:pic>
      <p:pic>
        <p:nvPicPr>
          <p:cNvPr id="12" name="Рисунок 11" descr="чипсы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857884" y="3571876"/>
            <a:ext cx="2166936" cy="1571636"/>
          </a:xfrm>
          <a:prstGeom prst="rect">
            <a:avLst/>
          </a:prstGeom>
        </p:spPr>
      </p:pic>
      <p:pic>
        <p:nvPicPr>
          <p:cNvPr id="11" name="Рисунок 10" descr="хлеб.jpe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286512" y="4714884"/>
            <a:ext cx="2714625" cy="1809750"/>
          </a:xfrm>
          <a:prstGeom prst="rect">
            <a:avLst/>
          </a:prstGeom>
        </p:spPr>
      </p:pic>
      <p:pic>
        <p:nvPicPr>
          <p:cNvPr id="13" name="Рисунок 12" descr="сок.jpe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786050" y="4714884"/>
            <a:ext cx="2895600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 полезных для зубов продуктов.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овощи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214422"/>
            <a:ext cx="2412448" cy="1614832"/>
          </a:xfrm>
        </p:spPr>
      </p:pic>
      <p:pic>
        <p:nvPicPr>
          <p:cNvPr id="8" name="Содержимое 7" descr="стакан воды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357554" y="1214422"/>
            <a:ext cx="813276" cy="1339841"/>
          </a:xfrm>
        </p:spPr>
      </p:pic>
      <p:pic>
        <p:nvPicPr>
          <p:cNvPr id="9" name="Рисунок 8" descr="молочные продукты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2928934"/>
            <a:ext cx="3000396" cy="1875247"/>
          </a:xfrm>
          <a:prstGeom prst="rect">
            <a:avLst/>
          </a:prstGeom>
        </p:spPr>
      </p:pic>
      <p:pic>
        <p:nvPicPr>
          <p:cNvPr id="10" name="Рисунок 9" descr="орбит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05992">
            <a:off x="6607291" y="1200354"/>
            <a:ext cx="2150756" cy="1301773"/>
          </a:xfrm>
          <a:prstGeom prst="rect">
            <a:avLst/>
          </a:prstGeom>
        </p:spPr>
      </p:pic>
      <p:pic>
        <p:nvPicPr>
          <p:cNvPr id="11" name="Рисунок 10" descr="чай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429124" y="1285860"/>
            <a:ext cx="1943113" cy="1214446"/>
          </a:xfrm>
          <a:prstGeom prst="rect">
            <a:avLst/>
          </a:prstGeom>
        </p:spPr>
      </p:pic>
      <p:pic>
        <p:nvPicPr>
          <p:cNvPr id="12" name="Рисунок 11" descr="набор орехов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929322" y="2786058"/>
            <a:ext cx="3000364" cy="2000243"/>
          </a:xfrm>
          <a:prstGeom prst="rect">
            <a:avLst/>
          </a:prstGeom>
        </p:spPr>
      </p:pic>
      <p:pic>
        <p:nvPicPr>
          <p:cNvPr id="13" name="Рисунок 12" descr="на сковороде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214678" y="4929198"/>
            <a:ext cx="3071802" cy="1727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у зубного врач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285728"/>
            <a:ext cx="8429684" cy="6322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3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убик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6143604" y="3786186"/>
            <a:ext cx="3000396" cy="307181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6929454" cy="5357826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Пусть ваши зубки будут крепкими!</a:t>
            </a:r>
            <a:endParaRPr lang="ru-RU" sz="9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30</Words>
  <PresentationFormat>Экран (4:3)</PresentationFormat>
  <Paragraphs>5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Как правильно чистить зубы</vt:lpstr>
      <vt:lpstr>Что полезно для зубов, а что вредно</vt:lpstr>
      <vt:lpstr>7 вредных для зубов продуктов.</vt:lpstr>
      <vt:lpstr>7 полезных для зубов продуктов.</vt:lpstr>
      <vt:lpstr>Слайд 5</vt:lpstr>
      <vt:lpstr>Пусть ваши зубки будут крепкими!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правильно чистить зубы</dc:title>
  <dc:creator>Наталья</dc:creator>
  <cp:lastModifiedBy>Наталья</cp:lastModifiedBy>
  <cp:revision>5</cp:revision>
  <dcterms:created xsi:type="dcterms:W3CDTF">2015-11-15T17:20:12Z</dcterms:created>
  <dcterms:modified xsi:type="dcterms:W3CDTF">2020-11-22T13:07:01Z</dcterms:modified>
</cp:coreProperties>
</file>