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5" r:id="rId3"/>
    <p:sldId id="274" r:id="rId4"/>
    <p:sldId id="277" r:id="rId5"/>
    <p:sldId id="261" r:id="rId6"/>
    <p:sldId id="260" r:id="rId7"/>
    <p:sldId id="296" r:id="rId8"/>
    <p:sldId id="270" r:id="rId9"/>
    <p:sldId id="285" r:id="rId10"/>
    <p:sldId id="273" r:id="rId11"/>
    <p:sldId id="262" r:id="rId12"/>
    <p:sldId id="286" r:id="rId13"/>
    <p:sldId id="288" r:id="rId14"/>
    <p:sldId id="266" r:id="rId15"/>
    <p:sldId id="287" r:id="rId16"/>
    <p:sldId id="272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82E7F-724B-4E70-8B85-F45E3A32A81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DF356-4168-4CA0-8336-19678E10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DF356-4168-4CA0-8336-19678E10289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Microsoft_Office_Word_97_-_20031.doc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Работа учащихся 4 класса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Классный руководитель: Шергина Т.А.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МБОУ «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Абагинская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СОШ имени А.Е.Кралина»</a:t>
            </a:r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53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Помощь зимующим птицам</a:t>
            </a:r>
            <a:endParaRPr lang="ru-RU" sz="5300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4762500" cy="3171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9124" y="157161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Большая синица. Размером с воробья. Характерная окраска зеленый верх тела и желтая грудь с черной полосой посередине. С февраля начинают петь: «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ци-ци-фи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85786" y="3386126"/>
            <a:ext cx="6929486" cy="3043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Предпочитают семена подсолнечника и несоленое сало или масло. Обычно птица хватает семечко с кормушки и улетает с ним на ближайшую ветку, зажимает в лапах и долбит.</a:t>
            </a:r>
            <a:r>
              <a:rPr kumimoji="0" lang="ru-RU" sz="29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Зимой большие синицы чаще держатся стайками, и могут свободно перемещаться в разные места, где больше корма. Вероятно, одна и та же птица может один день кормиться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 одной кормушке ,а следующий день на другой. В целом питание зимой очень разнообразно - зимующие насекомые, семена различных растений, пищевые</a:t>
            </a:r>
            <a:r>
              <a:rPr kumimoji="0" lang="ru-RU" sz="29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отбросы. Запасов не делает.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Users\Ваня\AppData\Local\Microsoft\Windows\Temporary Internet Files\Content.Word\20141102_011501.jpg"/>
          <p:cNvPicPr>
            <a:picLocks noGrp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 rot="5400000">
            <a:off x="3841040" y="1659630"/>
            <a:ext cx="567676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Ваня\AppData\Local\Microsoft\Windows\Temporary Internet Files\Content.Word\20141102_01151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107189" y="892951"/>
            <a:ext cx="492922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Я, </a:t>
            </a:r>
            <a:r>
              <a:rPr lang="ru-RU" sz="3600" b="1" dirty="0" err="1" smtClean="0">
                <a:solidFill>
                  <a:srgbClr val="C00000"/>
                </a:solidFill>
                <a:latin typeface="Monotype Corsiva" pitchFamily="66" charset="0"/>
              </a:rPr>
              <a:t>Нестерева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Ира, у нас  дома  над окошком висит  скворечник для чечеток.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3" descr="C:\Users\Ваня\AppData\Local\Microsoft\Windows\Temporary Internet Files\Content.Word\2014-11-19 01.48.13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250065" y="2035959"/>
            <a:ext cx="507209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714612" y="5072050"/>
            <a:ext cx="6186502" cy="178595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Чечетка. Серая невзрачная птица с небольшим малиновым пятном на лбу. У старых самцов малиновый цвет имеется и на груди. Питается семенами сорных трав, почками и семенами березы, ольхи. Держатся стайками, постоянно издают </a:t>
            </a:r>
            <a:r>
              <a:rPr kumimoji="0" lang="ru-RU" sz="33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позывки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«</a:t>
            </a:r>
            <a:r>
              <a:rPr kumimoji="0" lang="ru-RU" sz="33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че-чет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ru-RU" sz="33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че-чет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00034" y="214290"/>
            <a:ext cx="4762500" cy="3171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3143248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Чечетки   очень декоративны — с желтым клювом и яркой розовато-красной шапочкой. Любимое лакомство чечеток — семена березы, поэтому с большой долей вероятности их можно увидеть там, где много этих деревьев. Как и свиристели, чечетки навещают город только в осенне-зимний период, основное же место их обитания и гнездования — смешанные леса и долины рек.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Ваня\AppData\Local\Microsoft\Windows\Temporary Internet Files\Content.Word\2014-11-19 01.47.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07190" y="678638"/>
            <a:ext cx="585791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Я, Прокопьева Аня,  люблю красивых птиц и с братом для них смастерили красивый дворец. 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C:\Users\Ваня\AppData\Local\Microsoft\Windows\Temporary Internet Files\Content.Word\IMG_20141118_19100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1285860"/>
            <a:ext cx="35719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4762500" cy="3171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714744" y="2214554"/>
            <a:ext cx="45720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Свиристель. Прилетает к нам на зимовку. Держится стайками, питается ягодами. Размером со скворца. Отличается коричневой окраской, хохолком на голове, желтыми полосками на крыльях. Голос свист: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свирь-свирь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1433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Свиристелей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гораздо реже  можно встретить— ярких птичек с хохолком и белыми, желтыми и красными пятнами на крыльях. Свиристели — кочующий вид, они стайками перелетают с места на место в поисках корма .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Ваня\AppData\Local\Microsoft\Windows\Temporary Internet Files\Content.Word\IMG_20141118_1910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14290"/>
            <a:ext cx="3151830" cy="53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435" name="Object 3"/>
          <p:cNvGraphicFramePr>
            <a:graphicFrameLocks noChangeAspect="1"/>
          </p:cNvGraphicFramePr>
          <p:nvPr>
            <p:ph idx="1"/>
          </p:nvPr>
        </p:nvGraphicFramePr>
        <p:xfrm>
          <a:off x="3786188" y="214313"/>
          <a:ext cx="5100637" cy="5429250"/>
        </p:xfrm>
        <a:graphic>
          <a:graphicData uri="http://schemas.openxmlformats.org/presentationml/2006/ole">
            <p:oleObj spid="_x0000_s6145" name="Документ" r:id="rId4" imgW="4226943" imgH="4501242" progId="Word.Document.8">
              <p:embed/>
            </p:oleObj>
          </a:graphicData>
        </a:graphic>
      </p:graphicFrame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85728"/>
            <a:ext cx="7839100" cy="577216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работы: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1)подкармливать птиц,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которые могут погибнуть от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голода;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2)приручить птиц, привлечь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птиц .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1) изготовление скворечников;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2) сбор корма;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3) развешивание кормушек;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4) наблюдения: - какие птицы прилетают к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нам;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- поведение птиц;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- какой корм предпочитают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птицы.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/>
          </a:p>
        </p:txBody>
      </p:sp>
      <p:pic>
        <p:nvPicPr>
          <p:cNvPr id="6149" name="Picture 5" descr="AG00011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2514600"/>
            <a:ext cx="12477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2431 -0.00278 C -0.81944 -0.00509 -0.81736 -0.01018 -0.81354 -0.01434 C -0.80816 -0.02012 -0.80191 -0.02498 -0.79601 -0.02984 C -0.79201 -0.03308 -0.78246 -0.03377 -0.78246 -0.03377 C -0.77222 -0.03331 -0.76181 -0.03331 -0.75139 -0.03262 C -0.7467 -0.03238 -0.74062 -0.02637 -0.73681 -0.02336 C -0.72639 -0.0148 -0.71632 -0.00324 -0.70486 0.00231 C -0.7 0.00879 -0.69427 0.01411 -0.68837 0.0192 C -0.68351 0.02336 -0.68715 0.02221 -0.68351 0.02706 C -0.67917 0.03285 -0.67448 0.03817 -0.66892 0.04256 C -0.66493 0.05089 -0.66962 0.0421 -0.66302 0.0502 C -0.65833 0.05598 -0.65556 0.06107 -0.65052 0.0657 C -0.64375 0.07842 -0.63472 0.08559 -0.62621 0.09554 C -0.61371 0.10988 -0.6 0.12283 -0.58837 0.13833 C -0.58125 0.14805 -0.57569 0.16031 -0.56806 0.16933 C -0.56493 0.1728 -0.56354 0.17812 -0.56042 0.18089 C -0.55764 0.18321 -0.55451 0.18436 -0.55139 0.18598 C -0.54826 0.19292 -0.54236 0.19431 -0.53681 0.19639 C -0.53021 0.20564 -0.51753 0.20472 -0.50885 0.20541 C -0.50434 0.20749 -0.49514 0.20935 -0.49514 0.20935 C -0.41215 0.20726 -0.42483 0.2105 -0.3816 0.20171 C -0.37726 0.19755 -0.37326 0.19755 -0.36892 0.19385 C -0.36354 0.18922 -0.35851 0.18205 -0.35243 0.17974 C -0.34948 0.17534 -0.34774 0.17118 -0.34375 0.16794 C -0.34028 0.16516 -0.33542 0.16378 -0.33194 0.16146 C -0.32344 0.14943 -0.33542 0.16493 -0.32517 0.15637 C -0.32361 0.15499 -0.32274 0.15267 -0.32135 0.15105 C -0.31753 0.14643 -0.31302 0.14319 -0.30885 0.13949 C -0.30712 0.1381 -0.30556 0.13671 -0.30399 0.13555 C -0.30069 0.1337 -0.29427 0.13047 -0.29427 0.13047 C -0.28177 0.11659 -0.28733 0.11936 -0.27969 0.11635 C -0.27882 0.11497 -0.27778 0.11358 -0.27691 0.11242 C -0.27552 0.11127 -0.27396 0.11127 -0.27274 0.10988 C -0.2691 0.10548 -0.2684 0.10155 -0.26302 0.09947 C -0.2533 0.09068 -0.24167 0.07772 -0.23021 0.07495 C -0.22552 0.06893 -0.2191 0.065 -0.21285 0.06315 C -0.19323 0.04881 -0.17153 0.04279 -0.14948 0.03724 C -0.14601 0.03516 -0.14253 0.03239 -0.13889 0.03077 C -0.13663 0.02984 -0.1342 0.03053 -0.13194 0.02961 C -0.1283 0.02799 -0.125 0.02452 -0.12135 0.02313 C -0.11493 0.02059 -0.10816 0.02059 -0.10191 0.01781 C -0.08177 0.00925 -0.06719 0.00509 -0.04566 0.00231 C -0.03108 -0.00324 -4.44444E-6 -0.00023 -4.44444E-6 -0.00023 " pathEditMode="relative" ptsTypes="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1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1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Наш класс 4 класс сделал различные кормушки, скворечники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AG00158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876800"/>
            <a:ext cx="75088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571612"/>
            <a:ext cx="6000792" cy="4525963"/>
          </a:xfrm>
        </p:spPr>
        <p:txBody>
          <a:bodyPr/>
          <a:lstStyle/>
          <a:p>
            <a:pPr algn="just">
              <a:buNone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      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Я, Филиппов Тимур, сделал скворечник для воробьев и посвятил им свой стишок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ddt\Local Settings\Temporary Internet Files\Content.Word\20141112_07535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428660" y="1000108"/>
            <a:ext cx="43577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Туорах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сыыһа тутуурдаах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Тылыбырас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кынаттаах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Тобугуруур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тумустаах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			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Чыбыгырыыр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саңалаах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Чокуур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кыыма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бадахтаах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Чыычаах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о5ото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эрэйдээх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Чо5улуңнуур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харахтаах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			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Төкөрүйэ-тэкэрийэ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Тыкарыйа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сүүрэргэ			Чөкчөрүңнүү-чэкчэрэңнии,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Табыгырас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атахтаах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			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Түүтүн тумсун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оңосто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Тырыбыныы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көтөргө			Чөңөчөккө олордо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3357562"/>
            <a:ext cx="3857652" cy="2928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786150" y="4357694"/>
            <a:ext cx="5143568" cy="2286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Домовой воробей. Обычен. Самец отличается серой шапочкой, самка однотонная серо-бурая.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:\Documents and Settings\ddt\Local Settings\Temporary Internet Files\Content.Word\20141112_13423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64381" y="-535809"/>
            <a:ext cx="342902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000100" y="3732209"/>
            <a:ext cx="7686700" cy="312579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Воробьи  привыкли жить среди людей и гнездиться под крышами домов.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Я наблюдал, как воробьи собираются в большие непостоянные стаи, образующиеся, как правило, там, где появляется большое количество пищи - хлеб, зерно и семечки. Большую часть своего времени воробьи проводят на земле, выискивая пищу. Довольно часто зимой воробьи собираются вместе под одной крышей, но не для того чтобы гнездиться, а для того, чтобы укрыться от непогоды и немного согреть друг друга.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Днем они ведут активный образ жизни, а ночью ночуют под крышами домов.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В воскресный день мы всей семьей изготовили несколько кормушек для птиц и развесили около дома.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5954723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          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Я, Филиппов Даниил,  повесил кормушку  во дворе  и  прилетели снегири                                          </a:t>
            </a:r>
            <a:endParaRPr lang="ru-RU" sz="36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5" name="Содержимое 3" descr="C:\Users\Ваня\AppData\Local\Microsoft\Windows\Temporary Internet Files\Content.Word\IMG_20131118_133402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643050"/>
            <a:ext cx="5357850" cy="341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4762500" cy="3171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2214554"/>
            <a:ext cx="5900750" cy="248284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Снегирь. Размером крупнее воробья. Легко отличается ярко-красным оперением и белым надхвостьем. Самки серые. Питаются ягодами, семенами и почками деревьев, часто издают звуки: «</a:t>
            </a:r>
            <a:r>
              <a:rPr lang="ru-RU" sz="2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юрп-юрп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4500570"/>
            <a:ext cx="6643734" cy="2214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Зимой в поисках корма поближе к жилищам людей перебираются снегири. особенно там, где растут ягодники: бузина, боярышник, черемуха.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Я, Карманова Олеся, с дедушкой смастерили красивый  домик  для  синиц и посадили  подругу        к ним.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C:\Users\Ваня\AppData\Local\Microsoft\Windows\Temporary Internet Files\Content.Word\20141102_01184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64315" y="2464587"/>
            <a:ext cx="428628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Ваня\AppData\Local\Microsoft\Windows\Temporary Internet Files\Content.Word\20141102_01143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36281" y="1964521"/>
            <a:ext cx="464347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332</TotalTime>
  <Words>673</Words>
  <PresentationFormat>Экран (4:3)</PresentationFormat>
  <Paragraphs>45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Бумажная</vt:lpstr>
      <vt:lpstr>Документ</vt:lpstr>
      <vt:lpstr>МБОУ «Абагинская СОШ имени А.Е.Кралина» Помощь зимующим птицам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«Абагинская СОШ имени А.Е.Кралина» Помощь зимующим птицам</dc:title>
  <dc:creator>Ваня</dc:creator>
  <cp:lastModifiedBy>Ваня</cp:lastModifiedBy>
  <cp:revision>42</cp:revision>
  <dcterms:created xsi:type="dcterms:W3CDTF">2014-11-18T17:03:49Z</dcterms:created>
  <dcterms:modified xsi:type="dcterms:W3CDTF">2020-11-22T07:36:10Z</dcterms:modified>
</cp:coreProperties>
</file>