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6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386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666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299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67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58461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9019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67410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79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94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71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183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465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1487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564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985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571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DAB1F-B2A3-49FC-A768-8C03DF42E0DC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CE56463-89C1-4703-A05D-EDAFFA4FE4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13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717" y="1928491"/>
            <a:ext cx="10290412" cy="137307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Принципы познавательно-исследовательского обучения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 дошкольников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5829" y="3627752"/>
            <a:ext cx="7766936" cy="1096899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Подготовила: Караськина С. И., воспитатель 1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квалификационной  категории </a:t>
            </a:r>
          </a:p>
          <a:p>
            <a:r>
              <a:rPr lang="ru-RU" sz="2400" dirty="0" smtClean="0"/>
              <a:t>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213" y="4076329"/>
            <a:ext cx="4218145" cy="232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396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54289" y="304801"/>
            <a:ext cx="9299179" cy="655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1.</a:t>
            </a:r>
            <a:r>
              <a:rPr lang="ru-RU" sz="2800" dirty="0" smtClean="0">
                <a:solidFill>
                  <a:schemeClr val="tx2"/>
                </a:solidFill>
              </a:rPr>
              <a:t>Принцип ориентации на познавательные интересы ребенка.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2. Принцип освоения знаний в единстве со способами их получения.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3. Принцип опоры на развитие умений самостоятельного поиска информации.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4. Принцип сочетания продуктивных и репродуктивных методов обучения.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5. Принцип формирования представлений о динамичности знаний.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6. Принцип формирования представления об исследовании как стиле жизни.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6" name="Объект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58105">
            <a:off x="8969832" y="4667355"/>
            <a:ext cx="3084513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843131" y="728869"/>
            <a:ext cx="68849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tx2"/>
                </a:solidFill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01860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ориентации на познавательные интересы ребенка.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endParaRPr lang="ru-RU" sz="2400" dirty="0"/>
          </a:p>
          <a:p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0429" y="3870786"/>
            <a:ext cx="4415399" cy="262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81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27713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освоения знаний в единстве со способами их получения.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5272" y="3368721"/>
            <a:ext cx="4926842" cy="328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16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4470" y="478754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</a:t>
            </a:r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опоры на развитие умений самостоятельного поиска информации.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233" y="331013"/>
            <a:ext cx="1471328" cy="146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87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41361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сочетания продуктивных и репродуктивных методов обучения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57501" y="2411895"/>
            <a:ext cx="4725308" cy="314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40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9349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формирования представлений </a:t>
            </a:r>
            <a:b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динамичности знания</a:t>
            </a:r>
            <a:endParaRPr lang="ru-RU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233" y="331013"/>
            <a:ext cx="1471328" cy="146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7242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952" y="85725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формирования представления об исследовании </a:t>
            </a:r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стиле жизни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520" y="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963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925" y="1601030"/>
            <a:ext cx="8596668" cy="388077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endParaRPr lang="ru-RU" sz="8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0766792">
            <a:off x="161678" y="202709"/>
            <a:ext cx="1881188" cy="157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33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</TotalTime>
  <Words>127</Words>
  <Application>Microsoft Office PowerPoint</Application>
  <PresentationFormat>Произвольный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Принципы познавательно-исследовательского обучения  дошкольников </vt:lpstr>
      <vt:lpstr>Слайд 2</vt:lpstr>
      <vt:lpstr>Принцип ориентации на познавательные интересы ребенка. </vt:lpstr>
      <vt:lpstr>Принцип освоения знаний в единстве со способами их получения.</vt:lpstr>
      <vt:lpstr>Принцип опоры на развитие умений самостоятельного поиска информации.</vt:lpstr>
      <vt:lpstr>Принцип сочетания продуктивных и репродуктивных методов обучения</vt:lpstr>
      <vt:lpstr>Принцип формирования представлений  о динамичности знания</vt:lpstr>
      <vt:lpstr>Принцип формирования представления об исследовании как стиле жизни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</dc:title>
  <dc:creator>Dasha</dc:creator>
  <cp:lastModifiedBy>Ivan</cp:lastModifiedBy>
  <cp:revision>48</cp:revision>
  <dcterms:created xsi:type="dcterms:W3CDTF">2015-01-10T14:05:16Z</dcterms:created>
  <dcterms:modified xsi:type="dcterms:W3CDTF">2020-11-12T09:46:29Z</dcterms:modified>
</cp:coreProperties>
</file>