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76" r:id="rId1"/>
  </p:sldMasterIdLst>
  <p:sldIdLst>
    <p:sldId id="258" r:id="rId2"/>
    <p:sldId id="259" r:id="rId3"/>
    <p:sldId id="257" r:id="rId4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99" autoAdjust="0"/>
    <p:restoredTop sz="94660" autoAdjust="0"/>
  </p:normalViewPr>
  <p:slideViewPr>
    <p:cSldViewPr>
      <p:cViewPr>
        <p:scale>
          <a:sx n="96" d="100"/>
          <a:sy n="96" d="100"/>
        </p:scale>
        <p:origin x="-684" y="-4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51435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2" y="4213330"/>
            <a:ext cx="7382935" cy="402908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762743"/>
            <a:ext cx="7179733" cy="362373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1" y="757238"/>
            <a:ext cx="7179733" cy="3623732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2" y="526552"/>
            <a:ext cx="567831" cy="425873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926299" y="491424"/>
            <a:ext cx="425196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346201"/>
            <a:ext cx="5723468" cy="1371068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1" y="2802467"/>
            <a:ext cx="5712179" cy="11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4018194"/>
            <a:ext cx="1213821" cy="273844"/>
          </a:xfrm>
        </p:spPr>
        <p:txBody>
          <a:bodyPr/>
          <a:lstStyle/>
          <a:p>
            <a:fld id="{A4A62B40-AFCF-425E-A8ED-D48B2AAB23E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5" y="4018194"/>
            <a:ext cx="5034845" cy="27384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1" y="4018194"/>
            <a:ext cx="554023" cy="273844"/>
          </a:xfrm>
        </p:spPr>
        <p:txBody>
          <a:bodyPr/>
          <a:lstStyle>
            <a:lvl1pPr algn="ctr">
              <a:defRPr/>
            </a:lvl1pPr>
          </a:lstStyle>
          <a:p>
            <a:fld id="{F27EC69F-5E16-46F0-80AC-50E59A5A87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2B40-AFCF-425E-A8ED-D48B2AAB23E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EC69F-5E16-46F0-80AC-50E59A5A87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2" y="694268"/>
            <a:ext cx="1430867" cy="35729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2" y="829735"/>
            <a:ext cx="5178779" cy="3302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2B40-AFCF-425E-A8ED-D48B2AAB23E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EC69F-5E16-46F0-80AC-50E59A5A87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2B40-AFCF-425E-A8ED-D48B2AAB23E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EC69F-5E16-46F0-80AC-50E59A5A87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1679573"/>
            <a:ext cx="6254044" cy="1021556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8" y="2794001"/>
            <a:ext cx="6231467" cy="982133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2B40-AFCF-425E-A8ED-D48B2AAB23E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EC69F-5E16-46F0-80AC-50E59A5A87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2B40-AFCF-425E-A8ED-D48B2AAB23E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EC69F-5E16-46F0-80AC-50E59A5A871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1591055"/>
            <a:ext cx="3200400" cy="27020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1589485"/>
            <a:ext cx="3200400" cy="270390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70" y="1591734"/>
            <a:ext cx="2939521" cy="615156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1591733"/>
            <a:ext cx="2944368" cy="61722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2B40-AFCF-425E-A8ED-D48B2AAB23E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EC69F-5E16-46F0-80AC-50E59A5A871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208276"/>
            <a:ext cx="3227832" cy="20848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208610"/>
            <a:ext cx="3227832" cy="20848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2B40-AFCF-425E-A8ED-D48B2AAB23E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EC69F-5E16-46F0-80AC-50E59A5A87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2B40-AFCF-425E-A8ED-D48B2AAB23E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EC69F-5E16-46F0-80AC-50E59A5A87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51435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8" y="4543528"/>
            <a:ext cx="7721601" cy="402908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3" y="453872"/>
            <a:ext cx="3788941" cy="4291722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7" y="452628"/>
            <a:ext cx="3788941" cy="4291722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5" y="432651"/>
            <a:ext cx="3788941" cy="4291722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9" y="432054"/>
            <a:ext cx="3788941" cy="4291722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7" y="220465"/>
            <a:ext cx="567831" cy="425873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350513" y="179006"/>
            <a:ext cx="425196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1515032"/>
            <a:ext cx="3064827" cy="112727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863245"/>
            <a:ext cx="3020792" cy="3469117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6" y="2717811"/>
            <a:ext cx="3048891" cy="15753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9" y="4414254"/>
            <a:ext cx="1213821" cy="273844"/>
          </a:xfrm>
        </p:spPr>
        <p:txBody>
          <a:bodyPr/>
          <a:lstStyle/>
          <a:p>
            <a:fld id="{A4A62B40-AFCF-425E-A8ED-D48B2AAB23E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5" y="4371946"/>
            <a:ext cx="3522607" cy="273844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4" y="4422721"/>
            <a:ext cx="554023" cy="273844"/>
          </a:xfrm>
        </p:spPr>
        <p:txBody>
          <a:bodyPr/>
          <a:lstStyle/>
          <a:p>
            <a:fld id="{F27EC69F-5E16-46F0-80AC-50E59A5A87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51435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8" y="4543528"/>
            <a:ext cx="7721601" cy="402908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5" y="432651"/>
            <a:ext cx="3788941" cy="4291722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9" y="431827"/>
            <a:ext cx="3788941" cy="4291722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3" y="453872"/>
            <a:ext cx="3788941" cy="4291722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9" y="452940"/>
            <a:ext cx="3788941" cy="4291722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7" y="220465"/>
            <a:ext cx="567831" cy="425873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350513" y="179006"/>
            <a:ext cx="425196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515618"/>
            <a:ext cx="3063240" cy="1124712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6" y="905454"/>
            <a:ext cx="2913863" cy="3404559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2715768"/>
            <a:ext cx="3044952" cy="157734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7" y="4416553"/>
            <a:ext cx="1213821" cy="273844"/>
          </a:xfrm>
        </p:spPr>
        <p:txBody>
          <a:bodyPr/>
          <a:lstStyle/>
          <a:p>
            <a:fld id="{A4A62B40-AFCF-425E-A8ED-D48B2AAB23E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70" y="4373278"/>
            <a:ext cx="3319043" cy="273844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90" y="4425020"/>
            <a:ext cx="554023" cy="273844"/>
          </a:xfrm>
        </p:spPr>
        <p:txBody>
          <a:bodyPr/>
          <a:lstStyle/>
          <a:p>
            <a:fld id="{F27EC69F-5E16-46F0-80AC-50E59A5A87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51435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1" y="4551997"/>
            <a:ext cx="7920991" cy="402908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431483"/>
            <a:ext cx="7696200" cy="428625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432054"/>
            <a:ext cx="7696200" cy="428625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2" y="204818"/>
            <a:ext cx="567831" cy="425873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85945" y="152756"/>
            <a:ext cx="425196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4" y="613187"/>
            <a:ext cx="6965245" cy="901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1" y="1589443"/>
            <a:ext cx="6196405" cy="27028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9" y="4356864"/>
            <a:ext cx="121382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4A62B40-AFCF-425E-A8ED-D48B2AAB23E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4356864"/>
            <a:ext cx="554018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3" y="4356864"/>
            <a:ext cx="55402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27EC69F-5E16-46F0-80AC-50E59A5A871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77" r:id="rId1"/>
    <p:sldLayoutId id="2147484778" r:id="rId2"/>
    <p:sldLayoutId id="2147484779" r:id="rId3"/>
    <p:sldLayoutId id="2147484780" r:id="rId4"/>
    <p:sldLayoutId id="2147484781" r:id="rId5"/>
    <p:sldLayoutId id="2147484782" r:id="rId6"/>
    <p:sldLayoutId id="2147484783" r:id="rId7"/>
    <p:sldLayoutId id="2147484784" r:id="rId8"/>
    <p:sldLayoutId id="2147484785" r:id="rId9"/>
    <p:sldLayoutId id="2147484786" r:id="rId10"/>
    <p:sldLayoutId id="21474847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microsoft.com/office/2007/relationships/hdphoto" Target="../media/hdphoto1.wdp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5486"/>
            <a:ext cx="878497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3200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972"/>
    </mc:Choice>
    <mc:Fallback>
      <p:transition advTm="1972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1275606"/>
            <a:ext cx="288032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Дидактик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уйын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ba-RU" dirty="0"/>
          </a:p>
          <a:p>
            <a:endParaRPr lang="ba-RU" dirty="0" smtClean="0"/>
          </a:p>
          <a:p>
            <a:endParaRPr lang="ru-RU" dirty="0" smtClean="0"/>
          </a:p>
          <a:p>
            <a:r>
              <a:rPr lang="ru-RU" dirty="0" smtClean="0"/>
              <a:t>«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Емешт</a:t>
            </a:r>
            <a:r>
              <a:rPr lang="ba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әрҙе йый</a:t>
            </a:r>
            <a:r>
              <a:rPr lang="ba-RU" dirty="0" smtClean="0"/>
              <a:t>»</a:t>
            </a:r>
          </a:p>
          <a:p>
            <a:endParaRPr lang="ba-RU" dirty="0"/>
          </a:p>
          <a:p>
            <a:endParaRPr lang="ba-RU" dirty="0" smtClean="0"/>
          </a:p>
          <a:p>
            <a:endParaRPr lang="ba-RU" dirty="0"/>
          </a:p>
          <a:p>
            <a:endParaRPr lang="ba-RU" dirty="0" smtClean="0"/>
          </a:p>
          <a:p>
            <a:r>
              <a:rPr lang="ba-RU" i="1" dirty="0" smtClean="0"/>
              <a:t>    </a:t>
            </a:r>
            <a:r>
              <a:rPr lang="ba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Төҙөнө Заһитова А.М</a:t>
            </a:r>
            <a:r>
              <a:rPr lang="ba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651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2901"/>
    </mc:Choice>
    <mc:Fallback>
      <p:transition advTm="290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F9F5A"/>
              </a:clrFrom>
              <a:clrTo>
                <a:srgbClr val="EF9F5A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" y="1"/>
            <a:ext cx="9143999" cy="5143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125526"/>
            <a:ext cx="1143008" cy="803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3328984"/>
            <a:ext cx="1428760" cy="696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4349360"/>
            <a:ext cx="1285884" cy="79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19332" y="3315817"/>
            <a:ext cx="1143008" cy="535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1" y="4532586"/>
            <a:ext cx="928695" cy="61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40" name="Picture 20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3985" y="4261126"/>
            <a:ext cx="1214447" cy="542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41" name="Picture 2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AFCF9"/>
              </a:clrFrom>
              <a:clrTo>
                <a:srgbClr val="FAFC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9360" y="3929061"/>
            <a:ext cx="928695" cy="589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42" name="Picture 2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90126" y="3346328"/>
            <a:ext cx="1214447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43" name="Picture 23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203647"/>
            <a:ext cx="1000132" cy="69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44" name="Picture 24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4" y="1553740"/>
            <a:ext cx="3786183" cy="358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18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93721" y="3373646"/>
            <a:ext cx="1143008" cy="714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1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41495" y="3462939"/>
            <a:ext cx="1143008" cy="535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1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93721" y="2789568"/>
            <a:ext cx="1285884" cy="79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1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04573" y="2935918"/>
            <a:ext cx="1428760" cy="696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1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1827" y="3321977"/>
            <a:ext cx="1143008" cy="803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" name="Picture 18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432" y="3768341"/>
            <a:ext cx="1143008" cy="714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23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203647"/>
            <a:ext cx="1000132" cy="69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20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3985" y="4268635"/>
            <a:ext cx="1214447" cy="542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Picture 1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2809" y="4540095"/>
            <a:ext cx="928695" cy="61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" name="Picture 2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AFCF9"/>
              </a:clrFrom>
              <a:clrTo>
                <a:srgbClr val="FAFC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73271" y="3938001"/>
            <a:ext cx="928695" cy="589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Picture 2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94742" y="3355773"/>
            <a:ext cx="1214447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Управляющая кнопка: домой 1">
            <a:hlinkClick r:id="" action="ppaction://hlinkshowjump?jump=firstslide" highlightClick="1"/>
          </p:cNvPr>
          <p:cNvSpPr/>
          <p:nvPr/>
        </p:nvSpPr>
        <p:spPr>
          <a:xfrm>
            <a:off x="8453331" y="4746430"/>
            <a:ext cx="571504" cy="39707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5834"/>
    </mc:Choice>
    <mc:Fallback>
      <p:transition advTm="5834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3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5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5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1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5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2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353</TotalTime>
  <Words>13</Words>
  <Application>Microsoft Office PowerPoint</Application>
  <PresentationFormat>Экран (16:9)</PresentationFormat>
  <Paragraphs>10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Кнопка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38</cp:revision>
  <dcterms:created xsi:type="dcterms:W3CDTF">2020-04-07T17:14:29Z</dcterms:created>
  <dcterms:modified xsi:type="dcterms:W3CDTF">2020-04-12T09:34:06Z</dcterms:modified>
</cp:coreProperties>
</file>