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8" r:id="rId13"/>
    <p:sldId id="266" r:id="rId14"/>
    <p:sldId id="267" r:id="rId15"/>
    <p:sldId id="268" r:id="rId16"/>
    <p:sldId id="269" r:id="rId17"/>
    <p:sldId id="270" r:id="rId18"/>
    <p:sldId id="271" r:id="rId19"/>
    <p:sldId id="284" r:id="rId20"/>
    <p:sldId id="279" r:id="rId21"/>
    <p:sldId id="280" r:id="rId22"/>
    <p:sldId id="282" r:id="rId23"/>
    <p:sldId id="283" r:id="rId24"/>
    <p:sldId id="285" r:id="rId25"/>
    <p:sldId id="276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Аня\Downloads\img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я\Downloads\hello_html_m4c472ed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ня\Downloads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ня\Downloads\img1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я\Downloads\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ня\Downloads\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ня\Downloads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ня\Downloads\slide_3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я\Downloads\img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Аня\Downloads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64441/p50558/img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Литейная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9</cp:revision>
  <dcterms:created xsi:type="dcterms:W3CDTF">2020-11-22T07:25:57Z</dcterms:created>
  <dcterms:modified xsi:type="dcterms:W3CDTF">2020-11-22T08:46:22Z</dcterms:modified>
</cp:coreProperties>
</file>