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64" r:id="rId4"/>
    <p:sldId id="259" r:id="rId5"/>
    <p:sldId id="260" r:id="rId6"/>
    <p:sldId id="267" r:id="rId7"/>
    <p:sldId id="268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63D3A3-E8F1-4EF3-B4FB-23CD467260C7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321CB8B-4580-4170-B632-2D0CC85CEF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717032"/>
            <a:ext cx="6048672" cy="314096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Оржеховская А.С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ГБДОУ детский сад №312</a:t>
            </a:r>
          </a:p>
          <a:p>
            <a:pPr algn="l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г.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 - Петербург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866388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Всемирный день памяти</a:t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жертв ДТП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5" descr="Den_pamyati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717032"/>
            <a:ext cx="2353072" cy="23530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6246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 Нельзя обходить стоящий автобус – это опасно. Подожди пока автобус отъедет от остановки.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492896"/>
            <a:ext cx="5339308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6174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 Никогда не перебегай дорогу перед близко идущим автомобилем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9938" name="Picture 2" descr="БЕЗОПАСНОСТЬ И ПРАВИЛА ДОРОЖНОГО ДВИЖЕНИЯ - PDF Free Downl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7713" y="2204864"/>
            <a:ext cx="5104567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Соблюдайте ПДД! – Муниципальное бюджетное дошкольное образовательное  учреждение детский сад №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4772025" cy="37242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39552" y="692697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За городом нужно идти по обочине, навстречу транспортному потоку.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При движении по краю проезжей части или по обочине в темное время суток, необходимо иметь на одежде светоотражающие полоски или фонарь в руке, чтобы водители могли видеть человека.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ГИБДД информирует : МО ГО Сызра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068960"/>
            <a:ext cx="5328592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6318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11. Играть возле проезжей дороги запрещается даже возле дома, для этого есть игровые площадки.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На дороге не играй | Портал по безопасности дорожного движ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20888"/>
            <a:ext cx="4876800" cy="3267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1052736"/>
            <a:ext cx="40141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Девочки и мальчики,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Все, без исключения,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Изучайте правила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Дорожного движения!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ПД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12976"/>
            <a:ext cx="7056784" cy="2466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079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28650" y="476672"/>
            <a:ext cx="8301068" cy="23042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32656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Всемирным днем памяти жертв дорожно-транспортных аварий объявлено третье воскресение ноября.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Такое решение было принято в октябре 2005 года, согласно резолюции Генеральной Ассамблеи ООН.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08920"/>
            <a:ext cx="5904656" cy="33178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8640960" cy="47525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Всемирный день памяти жертв ДТП 15     ноября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Всемирного дня памяти жертв дорожно-транспортных аварий заключается в том, чтобы почтить память жертв дорожно-транспортных происшествий и выразить соболезнования членам их семей, а также еще раз напомнить правительствам государств и ответственным организациям о необходимости обеспечить безопасность дорожного движения для всех граждан.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826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8424936" cy="60251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  </a:t>
            </a:r>
          </a:p>
          <a:p>
            <a:pPr algn="ctr">
              <a:buNone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10 месяцев 2020 года в стране произошло 120 дорожно-транспортных происшествий, которые унесли жизни 13 тысяч россиян и покалечили 151 тысячу человек.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 640 погибших и почти 20 тысяч пострадавших в ДТП – дети и подростки младше 18 лет.</a:t>
            </a:r>
          </a:p>
        </p:txBody>
      </p:sp>
      <p:sp>
        <p:nvSpPr>
          <p:cNvPr id="31746" name="AutoShape 2" descr="https://zipview.mail.ru/get/cdda757ce39ba79652c6deea7ab3c136/8de10c1e63ef12cc5fdc2548bcd3d4c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zipview.mail.ru/get/cdda757ce39ba79652c6deea7ab3c136/8de10c1e63ef12cc5fdc2548bcd3d4c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684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причина аварий-</a:t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Правил Дорожного Движения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2" name="AutoShape 2" descr="Нарушение правил дорожного движения пешеходами - Фото 14648-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5616624" cy="35901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39552" y="792135"/>
            <a:ext cx="799288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Дорожного движения для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маленького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пешехода: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1. Ходи по тротуарам, только с правой стороны.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80928"/>
            <a:ext cx="5112568" cy="338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9240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64704"/>
            <a:ext cx="770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 Переходи улицу по пешеходному переходу.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Правила дорожного движения в 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2000870"/>
            <a:ext cx="5256584" cy="39484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076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76672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 Переходи улицу на зеленый сигнал светофора</a:t>
            </a:r>
          </a:p>
          <a:p>
            <a:pPr lvl="0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 На красный и желтый сигнал светофора нельзя переходить улицу.</a:t>
            </a:r>
          </a:p>
          <a:p>
            <a:endParaRPr lang="ru-RU" dirty="0"/>
          </a:p>
        </p:txBody>
      </p:sp>
      <p:pic>
        <p:nvPicPr>
          <p:cNvPr id="35844" name="Picture 4" descr="ᐈ Светофор зеленый свет фото, фотографии светофор зеленый | скачать на  Depositphotos®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079104"/>
            <a:ext cx="4320480" cy="43742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1"/>
            <a:ext cx="63904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 При переходе дороги посмотри, нет ли опасности, нет ли рядом машин.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6. При переходе улицы посмотрит сначала налево, дойди до середины, потом посмотри направо и продолжи  путь.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36912"/>
            <a:ext cx="5328592" cy="34543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202</TotalTime>
  <Words>219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  Всемирный день памяти  жертв ДТП</vt:lpstr>
      <vt:lpstr> </vt:lpstr>
      <vt:lpstr>Слайд 3</vt:lpstr>
      <vt:lpstr>Слайд 4</vt:lpstr>
      <vt:lpstr>Главная причина аварий-  нарушение Правил Дорожного Движения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Кл.час  «День памяти жертв ДТП»</dc:title>
  <dc:creator>USER</dc:creator>
  <cp:lastModifiedBy>angel</cp:lastModifiedBy>
  <cp:revision>39</cp:revision>
  <dcterms:created xsi:type="dcterms:W3CDTF">2015-11-08T15:26:18Z</dcterms:created>
  <dcterms:modified xsi:type="dcterms:W3CDTF">2020-11-22T00:09:13Z</dcterms:modified>
</cp:coreProperties>
</file>