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7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311A3D-E639-498E-BA2C-A82ACF7B9C4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FA26C3-E67F-4FD8-A0C8-978032ECCCB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754760" cy="4759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Ознакомление детей младшего возраста с произведением Агнии </a:t>
            </a:r>
            <a:r>
              <a:rPr lang="ru-RU" sz="32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Барто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из цикла «Игрушки»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153400" cy="492941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hp\Desktop\Barto_portr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655888" cy="446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98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64186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Нет, напрасно мы решили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Прокатить кота в машине: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Кот кататься не привык 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Опрокинул грузовик.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hp\Desktop\igrushki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76" y="435915"/>
            <a:ext cx="3198440" cy="420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044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4496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Самолёт построим сами,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Понесёмся над лесами.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Понесёмся над лесами,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А потом вернёмся к маме.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p\Desktop\igrushk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624" y="2096464"/>
            <a:ext cx="3456384" cy="457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25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обобщить и закрепить знание А. Л. </a:t>
            </a:r>
            <a:r>
              <a:rPr lang="ru-RU" dirty="0" err="1" smtClean="0"/>
              <a:t>Барто</a:t>
            </a:r>
            <a:r>
              <a:rPr lang="ru-RU" dirty="0" smtClean="0"/>
              <a:t>, поощрять желание рассказывать стихи вместе с воспитателем и самостоятельно;</a:t>
            </a:r>
          </a:p>
          <a:p>
            <a:r>
              <a:rPr lang="ru-RU" dirty="0" smtClean="0"/>
              <a:t>Развивать память, обогащать и развивать словарь детей по теме;</a:t>
            </a:r>
          </a:p>
          <a:p>
            <a:r>
              <a:rPr lang="ru-RU" dirty="0" smtClean="0"/>
              <a:t>Воспитывать интерес к детским книгам и бережному отношению к игрушкам.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69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052736"/>
            <a:ext cx="68407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Бычок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Слон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Зайка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Лошадка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Мячик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Грузовик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Самолёт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p\Desktop\igrushki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824105"/>
            <a:ext cx="381000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910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5016" y="3519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Уронили мишку на пол,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Оторвали мишке лапу.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Всё равно его не брошу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Потому что он хороший.</a:t>
            </a:r>
          </a:p>
        </p:txBody>
      </p:sp>
      <p:pic>
        <p:nvPicPr>
          <p:cNvPr id="4098" name="Picture 2" descr="C:\Users\hp\Desktop\igrushk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84945"/>
            <a:ext cx="38100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26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Идёт бычок, качается, Вздыхает на ходу: — Ох, доска кончается, Сейчас я упаду!</a:t>
            </a:r>
          </a:p>
        </p:txBody>
      </p:sp>
      <p:pic>
        <p:nvPicPr>
          <p:cNvPr id="5122" name="Picture 2" descr="C:\Users\hp\Desktop\igrushk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4536504" cy="474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172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3295" y="69269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Спать пора!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Уснул бычок,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Лёг в коробку на бочок. Сонный мишка лёг в кровать,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Только слон не хочет спать.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Головой кивает слон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слонихе шлёт поклон.</a:t>
            </a:r>
          </a:p>
        </p:txBody>
      </p:sp>
      <p:pic>
        <p:nvPicPr>
          <p:cNvPr id="6146" name="Picture 2" descr="C:\Users\hp\Desktop\igrushki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97" y="692696"/>
            <a:ext cx="3240360" cy="425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742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5094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Зайку бросила хозяйка 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Под дождём остался зайка.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Со скамейки слезть не мог,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Весь до ниточки промок.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hp\Desktop\igrushki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78" y="2204865"/>
            <a:ext cx="3898322" cy="419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08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26064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люблю свою лошадку,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Причешу ей шёрстку гладко,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Гребешком приглажу хвостик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верхом поеду в гости.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hp\Desktop\igrushki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96814"/>
            <a:ext cx="2945904" cy="324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099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0466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Наша Таня громко плачет: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Уронила в речку мячик.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— Тише, Танечка, не плачь: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0" dirty="0" smtClean="0">
                <a:solidFill>
                  <a:srgbClr val="3D3D3D"/>
                </a:solidFill>
                <a:effectLst/>
                <a:latin typeface="Times New Roman" pitchFamily="18" charset="0"/>
                <a:cs typeface="Times New Roman" pitchFamily="18" charset="0"/>
              </a:rPr>
              <a:t>Не утонет в речке мяч.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hp\Desktop\igrushki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220546"/>
            <a:ext cx="3312368" cy="442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406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172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детей младшего возраста с произведением Агнии Барто из цикла «Игрушки»</dc:title>
  <dc:creator>hp</dc:creator>
  <cp:lastModifiedBy>hp</cp:lastModifiedBy>
  <cp:revision>7</cp:revision>
  <dcterms:created xsi:type="dcterms:W3CDTF">2020-11-22T10:37:33Z</dcterms:created>
  <dcterms:modified xsi:type="dcterms:W3CDTF">2020-11-22T11:49:30Z</dcterms:modified>
</cp:coreProperties>
</file>